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8"/>
  </p:notesMasterIdLst>
  <p:sldIdLst>
    <p:sldId id="257" r:id="rId2"/>
    <p:sldId id="307" r:id="rId3"/>
    <p:sldId id="306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4" r:id="rId12"/>
    <p:sldId id="286" r:id="rId13"/>
    <p:sldId id="283" r:id="rId14"/>
    <p:sldId id="285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5" r:id="rId23"/>
    <p:sldId id="314" r:id="rId24"/>
    <p:sldId id="309" r:id="rId25"/>
    <p:sldId id="296" r:id="rId26"/>
    <p:sldId id="308" r:id="rId27"/>
    <p:sldId id="297" r:id="rId28"/>
    <p:sldId id="300" r:id="rId29"/>
    <p:sldId id="298" r:id="rId30"/>
    <p:sldId id="310" r:id="rId31"/>
    <p:sldId id="303" r:id="rId32"/>
    <p:sldId id="304" r:id="rId33"/>
    <p:sldId id="313" r:id="rId34"/>
    <p:sldId id="311" r:id="rId35"/>
    <p:sldId id="305" r:id="rId36"/>
    <p:sldId id="312" r:id="rId37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24BF98-0F9A-46E3-BC22-958175852B32}" v="881" dt="2025-01-29T13:15:02.2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9952" autoAdjust="0"/>
  </p:normalViewPr>
  <p:slideViewPr>
    <p:cSldViewPr snapToGrid="0">
      <p:cViewPr varScale="1">
        <p:scale>
          <a:sx n="91" d="100"/>
          <a:sy n="91" d="100"/>
        </p:scale>
        <p:origin x="1350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m Dunkels" userId="4ff5ccc543bfedf4" providerId="LiveId" clId="{5724BF98-0F9A-46E3-BC22-958175852B32}"/>
    <pc:docChg chg="undo redo custSel addSld delSld modSld sldOrd modMainMaster">
      <pc:chgData name="Adam Dunkels" userId="4ff5ccc543bfedf4" providerId="LiveId" clId="{5724BF98-0F9A-46E3-BC22-958175852B32}" dt="2025-01-29T13:18:33.934" v="6713" actId="5793"/>
      <pc:docMkLst>
        <pc:docMk/>
      </pc:docMkLst>
      <pc:sldChg chg="modSp mod">
        <pc:chgData name="Adam Dunkels" userId="4ff5ccc543bfedf4" providerId="LiveId" clId="{5724BF98-0F9A-46E3-BC22-958175852B32}" dt="2025-01-29T06:57:16.986" v="6213" actId="20577"/>
        <pc:sldMkLst>
          <pc:docMk/>
          <pc:sldMk cId="1753084428" sldId="257"/>
        </pc:sldMkLst>
        <pc:spChg chg="mod">
          <ac:chgData name="Adam Dunkels" userId="4ff5ccc543bfedf4" providerId="LiveId" clId="{5724BF98-0F9A-46E3-BC22-958175852B32}" dt="2025-01-29T06:57:16.986" v="6213" actId="20577"/>
          <ac:spMkLst>
            <pc:docMk/>
            <pc:sldMk cId="1753084428" sldId="257"/>
            <ac:spMk id="2" creationId="{1E83F786-6418-ECDB-0457-96D454F6F51D}"/>
          </ac:spMkLst>
        </pc:spChg>
      </pc:sldChg>
      <pc:sldChg chg="del">
        <pc:chgData name="Adam Dunkels" userId="4ff5ccc543bfedf4" providerId="LiveId" clId="{5724BF98-0F9A-46E3-BC22-958175852B32}" dt="2025-01-27T06:37:16.443" v="1" actId="47"/>
        <pc:sldMkLst>
          <pc:docMk/>
          <pc:sldMk cId="4116149823" sldId="258"/>
        </pc:sldMkLst>
      </pc:sldChg>
      <pc:sldChg chg="del">
        <pc:chgData name="Adam Dunkels" userId="4ff5ccc543bfedf4" providerId="LiveId" clId="{5724BF98-0F9A-46E3-BC22-958175852B32}" dt="2025-01-27T06:37:16.065" v="0" actId="47"/>
        <pc:sldMkLst>
          <pc:docMk/>
          <pc:sldMk cId="3007198191" sldId="259"/>
        </pc:sldMkLst>
      </pc:sldChg>
      <pc:sldChg chg="del">
        <pc:chgData name="Adam Dunkels" userId="4ff5ccc543bfedf4" providerId="LiveId" clId="{5724BF98-0F9A-46E3-BC22-958175852B32}" dt="2025-01-27T06:37:16.681" v="2" actId="47"/>
        <pc:sldMkLst>
          <pc:docMk/>
          <pc:sldMk cId="3127410998" sldId="260"/>
        </pc:sldMkLst>
      </pc:sldChg>
      <pc:sldChg chg="del">
        <pc:chgData name="Adam Dunkels" userId="4ff5ccc543bfedf4" providerId="LiveId" clId="{5724BF98-0F9A-46E3-BC22-958175852B32}" dt="2025-01-27T06:37:16.957" v="3" actId="47"/>
        <pc:sldMkLst>
          <pc:docMk/>
          <pc:sldMk cId="129380803" sldId="261"/>
        </pc:sldMkLst>
      </pc:sldChg>
      <pc:sldChg chg="del">
        <pc:chgData name="Adam Dunkels" userId="4ff5ccc543bfedf4" providerId="LiveId" clId="{5724BF98-0F9A-46E3-BC22-958175852B32}" dt="2025-01-27T06:37:17.223" v="4" actId="47"/>
        <pc:sldMkLst>
          <pc:docMk/>
          <pc:sldMk cId="3526531426" sldId="262"/>
        </pc:sldMkLst>
      </pc:sldChg>
      <pc:sldChg chg="del">
        <pc:chgData name="Adam Dunkels" userId="4ff5ccc543bfedf4" providerId="LiveId" clId="{5724BF98-0F9A-46E3-BC22-958175852B32}" dt="2025-01-27T06:37:18.977" v="11" actId="47"/>
        <pc:sldMkLst>
          <pc:docMk/>
          <pc:sldMk cId="2895159436" sldId="263"/>
        </pc:sldMkLst>
      </pc:sldChg>
      <pc:sldChg chg="del">
        <pc:chgData name="Adam Dunkels" userId="4ff5ccc543bfedf4" providerId="LiveId" clId="{5724BF98-0F9A-46E3-BC22-958175852B32}" dt="2025-01-27T06:37:17.454" v="5" actId="47"/>
        <pc:sldMkLst>
          <pc:docMk/>
          <pc:sldMk cId="1311883513" sldId="264"/>
        </pc:sldMkLst>
      </pc:sldChg>
      <pc:sldChg chg="del">
        <pc:chgData name="Adam Dunkels" userId="4ff5ccc543bfedf4" providerId="LiveId" clId="{5724BF98-0F9A-46E3-BC22-958175852B32}" dt="2025-01-27T06:37:17.688" v="6" actId="47"/>
        <pc:sldMkLst>
          <pc:docMk/>
          <pc:sldMk cId="1105445225" sldId="265"/>
        </pc:sldMkLst>
      </pc:sldChg>
      <pc:sldChg chg="del">
        <pc:chgData name="Adam Dunkels" userId="4ff5ccc543bfedf4" providerId="LiveId" clId="{5724BF98-0F9A-46E3-BC22-958175852B32}" dt="2025-01-27T06:37:17.973" v="7" actId="47"/>
        <pc:sldMkLst>
          <pc:docMk/>
          <pc:sldMk cId="3353935298" sldId="266"/>
        </pc:sldMkLst>
      </pc:sldChg>
      <pc:sldChg chg="del">
        <pc:chgData name="Adam Dunkels" userId="4ff5ccc543bfedf4" providerId="LiveId" clId="{5724BF98-0F9A-46E3-BC22-958175852B32}" dt="2025-01-27T06:37:18.226" v="8" actId="47"/>
        <pc:sldMkLst>
          <pc:docMk/>
          <pc:sldMk cId="34469278" sldId="267"/>
        </pc:sldMkLst>
      </pc:sldChg>
      <pc:sldChg chg="del">
        <pc:chgData name="Adam Dunkels" userId="4ff5ccc543bfedf4" providerId="LiveId" clId="{5724BF98-0F9A-46E3-BC22-958175852B32}" dt="2025-01-27T06:37:19.805" v="14" actId="47"/>
        <pc:sldMkLst>
          <pc:docMk/>
          <pc:sldMk cId="3196149945" sldId="268"/>
        </pc:sldMkLst>
      </pc:sldChg>
      <pc:sldChg chg="del">
        <pc:chgData name="Adam Dunkels" userId="4ff5ccc543bfedf4" providerId="LiveId" clId="{5724BF98-0F9A-46E3-BC22-958175852B32}" dt="2025-01-27T06:37:19.521" v="13" actId="47"/>
        <pc:sldMkLst>
          <pc:docMk/>
          <pc:sldMk cId="3108025784" sldId="269"/>
        </pc:sldMkLst>
      </pc:sldChg>
      <pc:sldChg chg="del">
        <pc:chgData name="Adam Dunkels" userId="4ff5ccc543bfedf4" providerId="LiveId" clId="{5724BF98-0F9A-46E3-BC22-958175852B32}" dt="2025-01-27T06:37:18.716" v="10" actId="47"/>
        <pc:sldMkLst>
          <pc:docMk/>
          <pc:sldMk cId="3241730502" sldId="270"/>
        </pc:sldMkLst>
      </pc:sldChg>
      <pc:sldChg chg="del">
        <pc:chgData name="Adam Dunkels" userId="4ff5ccc543bfedf4" providerId="LiveId" clId="{5724BF98-0F9A-46E3-BC22-958175852B32}" dt="2025-01-27T06:37:20.509" v="15" actId="47"/>
        <pc:sldMkLst>
          <pc:docMk/>
          <pc:sldMk cId="1032878537" sldId="271"/>
        </pc:sldMkLst>
      </pc:sldChg>
      <pc:sldChg chg="del">
        <pc:chgData name="Adam Dunkels" userId="4ff5ccc543bfedf4" providerId="LiveId" clId="{5724BF98-0F9A-46E3-BC22-958175852B32}" dt="2025-01-27T06:37:18.460" v="9" actId="47"/>
        <pc:sldMkLst>
          <pc:docMk/>
          <pc:sldMk cId="1630064894" sldId="272"/>
        </pc:sldMkLst>
      </pc:sldChg>
      <pc:sldChg chg="del">
        <pc:chgData name="Adam Dunkels" userId="4ff5ccc543bfedf4" providerId="LiveId" clId="{5724BF98-0F9A-46E3-BC22-958175852B32}" dt="2025-01-27T06:37:19.261" v="12" actId="47"/>
        <pc:sldMkLst>
          <pc:docMk/>
          <pc:sldMk cId="513775372" sldId="273"/>
        </pc:sldMkLst>
      </pc:sldChg>
      <pc:sldChg chg="addSp modSp mod modAnim">
        <pc:chgData name="Adam Dunkels" userId="4ff5ccc543bfedf4" providerId="LiveId" clId="{5724BF98-0F9A-46E3-BC22-958175852B32}" dt="2025-01-28T22:18:21.275" v="6141"/>
        <pc:sldMkLst>
          <pc:docMk/>
          <pc:sldMk cId="3958529816" sldId="274"/>
        </pc:sldMkLst>
        <pc:picChg chg="add mod ord">
          <ac:chgData name="Adam Dunkels" userId="4ff5ccc543bfedf4" providerId="LiveId" clId="{5724BF98-0F9A-46E3-BC22-958175852B32}" dt="2025-01-28T22:18:16.306" v="6140" actId="167"/>
          <ac:picMkLst>
            <pc:docMk/>
            <pc:sldMk cId="3958529816" sldId="274"/>
            <ac:picMk id="3" creationId="{4F0ED7F2-C03D-78FA-5EC1-32E84CBD4F7C}"/>
          </ac:picMkLst>
        </pc:picChg>
        <pc:picChg chg="add ord">
          <ac:chgData name="Adam Dunkels" userId="4ff5ccc543bfedf4" providerId="LiveId" clId="{5724BF98-0F9A-46E3-BC22-958175852B32}" dt="2025-01-27T07:52:24.563" v="3036" actId="167"/>
          <ac:picMkLst>
            <pc:docMk/>
            <pc:sldMk cId="3958529816" sldId="274"/>
            <ac:picMk id="12" creationId="{04B37914-92C2-7C72-5B6B-818C90806001}"/>
          </ac:picMkLst>
        </pc:picChg>
      </pc:sldChg>
      <pc:sldChg chg="modSp new del mod modAnim">
        <pc:chgData name="Adam Dunkels" userId="4ff5ccc543bfedf4" providerId="LiveId" clId="{5724BF98-0F9A-46E3-BC22-958175852B32}" dt="2025-01-28T22:15:50.248" v="6132" actId="47"/>
        <pc:sldMkLst>
          <pc:docMk/>
          <pc:sldMk cId="1779757128" sldId="275"/>
        </pc:sldMkLst>
      </pc:sldChg>
      <pc:sldChg chg="modSp new mod">
        <pc:chgData name="Adam Dunkels" userId="4ff5ccc543bfedf4" providerId="LiveId" clId="{5724BF98-0F9A-46E3-BC22-958175852B32}" dt="2025-01-29T07:19:42.429" v="6242" actId="20577"/>
        <pc:sldMkLst>
          <pc:docMk/>
          <pc:sldMk cId="3255529442" sldId="276"/>
        </pc:sldMkLst>
        <pc:spChg chg="mod">
          <ac:chgData name="Adam Dunkels" userId="4ff5ccc543bfedf4" providerId="LiveId" clId="{5724BF98-0F9A-46E3-BC22-958175852B32}" dt="2025-01-27T06:40:42.712" v="391" actId="20577"/>
          <ac:spMkLst>
            <pc:docMk/>
            <pc:sldMk cId="3255529442" sldId="276"/>
            <ac:spMk id="2" creationId="{864EF1AD-19B1-8D43-6451-364CD965A321}"/>
          </ac:spMkLst>
        </pc:spChg>
        <pc:spChg chg="mod">
          <ac:chgData name="Adam Dunkels" userId="4ff5ccc543bfedf4" providerId="LiveId" clId="{5724BF98-0F9A-46E3-BC22-958175852B32}" dt="2025-01-29T07:19:42.429" v="6242" actId="20577"/>
          <ac:spMkLst>
            <pc:docMk/>
            <pc:sldMk cId="3255529442" sldId="276"/>
            <ac:spMk id="3" creationId="{31E33938-1C1F-12C6-5C88-C92D6AD760CB}"/>
          </ac:spMkLst>
        </pc:spChg>
      </pc:sldChg>
      <pc:sldChg chg="addSp delSp modSp new mod modClrScheme chgLayout">
        <pc:chgData name="Adam Dunkels" userId="4ff5ccc543bfedf4" providerId="LiveId" clId="{5724BF98-0F9A-46E3-BC22-958175852B32}" dt="2025-01-27T06:42:44.939" v="662" actId="20577"/>
        <pc:sldMkLst>
          <pc:docMk/>
          <pc:sldMk cId="2363291448" sldId="277"/>
        </pc:sldMkLst>
        <pc:spChg chg="add mod ord">
          <ac:chgData name="Adam Dunkels" userId="4ff5ccc543bfedf4" providerId="LiveId" clId="{5724BF98-0F9A-46E3-BC22-958175852B32}" dt="2025-01-27T06:42:44.939" v="662" actId="20577"/>
          <ac:spMkLst>
            <pc:docMk/>
            <pc:sldMk cId="2363291448" sldId="277"/>
            <ac:spMk id="4" creationId="{EF4CDDA0-9A0A-25D0-9EEA-31D829BC91A1}"/>
          </ac:spMkLst>
        </pc:spChg>
        <pc:spChg chg="add mod ord">
          <ac:chgData name="Adam Dunkels" userId="4ff5ccc543bfedf4" providerId="LiveId" clId="{5724BF98-0F9A-46E3-BC22-958175852B32}" dt="2025-01-27T06:42:39.226" v="640" actId="700"/>
          <ac:spMkLst>
            <pc:docMk/>
            <pc:sldMk cId="2363291448" sldId="277"/>
            <ac:spMk id="5" creationId="{903DAA85-58EB-E7B2-7FA2-7C23266BE845}"/>
          </ac:spMkLst>
        </pc:spChg>
      </pc:sldChg>
      <pc:sldChg chg="addSp delSp modSp new mod modClrScheme chgLayout">
        <pc:chgData name="Adam Dunkels" userId="4ff5ccc543bfedf4" providerId="LiveId" clId="{5724BF98-0F9A-46E3-BC22-958175852B32}" dt="2025-01-27T06:43:09.494" v="720" actId="20577"/>
        <pc:sldMkLst>
          <pc:docMk/>
          <pc:sldMk cId="3686057704" sldId="278"/>
        </pc:sldMkLst>
        <pc:spChg chg="add mod ord">
          <ac:chgData name="Adam Dunkels" userId="4ff5ccc543bfedf4" providerId="LiveId" clId="{5724BF98-0F9A-46E3-BC22-958175852B32}" dt="2025-01-27T06:42:57.306" v="690" actId="20577"/>
          <ac:spMkLst>
            <pc:docMk/>
            <pc:sldMk cId="3686057704" sldId="278"/>
            <ac:spMk id="4" creationId="{4746448C-C833-E458-4CA4-AAF8430FF39C}"/>
          </ac:spMkLst>
        </pc:spChg>
        <pc:spChg chg="add mod ord">
          <ac:chgData name="Adam Dunkels" userId="4ff5ccc543bfedf4" providerId="LiveId" clId="{5724BF98-0F9A-46E3-BC22-958175852B32}" dt="2025-01-27T06:43:09.494" v="720" actId="20577"/>
          <ac:spMkLst>
            <pc:docMk/>
            <pc:sldMk cId="3686057704" sldId="278"/>
            <ac:spMk id="5" creationId="{9A4629D5-0131-0CB8-6608-95FE94BF247B}"/>
          </ac:spMkLst>
        </pc:spChg>
      </pc:sldChg>
      <pc:sldChg chg="addSp delSp modSp new mod modAnim">
        <pc:chgData name="Adam Dunkels" userId="4ff5ccc543bfedf4" providerId="LiveId" clId="{5724BF98-0F9A-46E3-BC22-958175852B32}" dt="2025-01-27T07:05:28.613" v="1539"/>
        <pc:sldMkLst>
          <pc:docMk/>
          <pc:sldMk cId="357840524" sldId="279"/>
        </pc:sldMkLst>
        <pc:spChg chg="mod">
          <ac:chgData name="Adam Dunkels" userId="4ff5ccc543bfedf4" providerId="LiveId" clId="{5724BF98-0F9A-46E3-BC22-958175852B32}" dt="2025-01-27T06:43:26.636" v="745" actId="20577"/>
          <ac:spMkLst>
            <pc:docMk/>
            <pc:sldMk cId="357840524" sldId="279"/>
            <ac:spMk id="2" creationId="{61E18AD7-1C7F-8DBE-D9C8-AB5ACAD6DE18}"/>
          </ac:spMkLst>
        </pc:spChg>
        <pc:spChg chg="add mod">
          <ac:chgData name="Adam Dunkels" userId="4ff5ccc543bfedf4" providerId="LiveId" clId="{5724BF98-0F9A-46E3-BC22-958175852B32}" dt="2025-01-27T06:47:15.241" v="784" actId="20577"/>
          <ac:spMkLst>
            <pc:docMk/>
            <pc:sldMk cId="357840524" sldId="279"/>
            <ac:spMk id="10" creationId="{697516D0-3C0D-1AFD-BB97-FB8B0FBD81AF}"/>
          </ac:spMkLst>
        </pc:spChg>
        <pc:spChg chg="add mod">
          <ac:chgData name="Adam Dunkels" userId="4ff5ccc543bfedf4" providerId="LiveId" clId="{5724BF98-0F9A-46E3-BC22-958175852B32}" dt="2025-01-27T06:47:09.140" v="780" actId="20577"/>
          <ac:spMkLst>
            <pc:docMk/>
            <pc:sldMk cId="357840524" sldId="279"/>
            <ac:spMk id="11" creationId="{32C16602-B394-FECF-41A9-2C9753E27B40}"/>
          </ac:spMkLst>
        </pc:spChg>
        <pc:spChg chg="add mod">
          <ac:chgData name="Adam Dunkels" userId="4ff5ccc543bfedf4" providerId="LiveId" clId="{5724BF98-0F9A-46E3-BC22-958175852B32}" dt="2025-01-27T06:47:19.005" v="785" actId="1076"/>
          <ac:spMkLst>
            <pc:docMk/>
            <pc:sldMk cId="357840524" sldId="279"/>
            <ac:spMk id="12" creationId="{66CA9D5E-7626-CF81-0BB6-864DA2FBD0DD}"/>
          </ac:spMkLst>
        </pc:spChg>
        <pc:picChg chg="add mod">
          <ac:chgData name="Adam Dunkels" userId="4ff5ccc543bfedf4" providerId="LiveId" clId="{5724BF98-0F9A-46E3-BC22-958175852B32}" dt="2025-01-27T06:44:19.784" v="749"/>
          <ac:picMkLst>
            <pc:docMk/>
            <pc:sldMk cId="357840524" sldId="279"/>
            <ac:picMk id="5" creationId="{0321DDF3-CC0F-88ED-044F-3BB35AAAB054}"/>
          </ac:picMkLst>
        </pc:picChg>
        <pc:cxnChg chg="add mod">
          <ac:chgData name="Adam Dunkels" userId="4ff5ccc543bfedf4" providerId="LiveId" clId="{5724BF98-0F9A-46E3-BC22-958175852B32}" dt="2025-01-27T06:44:44.247" v="752" actId="1582"/>
          <ac:cxnSpMkLst>
            <pc:docMk/>
            <pc:sldMk cId="357840524" sldId="279"/>
            <ac:cxnSpMk id="7" creationId="{823FAEE1-03A7-A619-3749-5ECD75180DA8}"/>
          </ac:cxnSpMkLst>
        </pc:cxnChg>
        <pc:cxnChg chg="add mod">
          <ac:chgData name="Adam Dunkels" userId="4ff5ccc543bfedf4" providerId="LiveId" clId="{5724BF98-0F9A-46E3-BC22-958175852B32}" dt="2025-01-27T06:45:17.315" v="754" actId="1076"/>
          <ac:cxnSpMkLst>
            <pc:docMk/>
            <pc:sldMk cId="357840524" sldId="279"/>
            <ac:cxnSpMk id="8" creationId="{7CD3A032-1EA7-B30C-D890-12030F5F07EB}"/>
          </ac:cxnSpMkLst>
        </pc:cxnChg>
        <pc:cxnChg chg="add mod">
          <ac:chgData name="Adam Dunkels" userId="4ff5ccc543bfedf4" providerId="LiveId" clId="{5724BF98-0F9A-46E3-BC22-958175852B32}" dt="2025-01-27T06:45:21.115" v="756" actId="1076"/>
          <ac:cxnSpMkLst>
            <pc:docMk/>
            <pc:sldMk cId="357840524" sldId="279"/>
            <ac:cxnSpMk id="9" creationId="{AA37B017-30AC-DCB8-9360-D614580F5BAB}"/>
          </ac:cxnSpMkLst>
        </pc:cxnChg>
      </pc:sldChg>
      <pc:sldChg chg="addSp modSp new mod modClrScheme modAnim chgLayout">
        <pc:chgData name="Adam Dunkels" userId="4ff5ccc543bfedf4" providerId="LiveId" clId="{5724BF98-0F9A-46E3-BC22-958175852B32}" dt="2025-01-29T07:21:57.106" v="6352" actId="20577"/>
        <pc:sldMkLst>
          <pc:docMk/>
          <pc:sldMk cId="1864901164" sldId="280"/>
        </pc:sldMkLst>
        <pc:spChg chg="mod ord">
          <ac:chgData name="Adam Dunkels" userId="4ff5ccc543bfedf4" providerId="LiveId" clId="{5724BF98-0F9A-46E3-BC22-958175852B32}" dt="2025-01-27T06:47:56.027" v="870" actId="700"/>
          <ac:spMkLst>
            <pc:docMk/>
            <pc:sldMk cId="1864901164" sldId="280"/>
            <ac:spMk id="2" creationId="{DCB2DDD2-2FF9-0311-5AD9-C6B06A2F0E74}"/>
          </ac:spMkLst>
        </pc:spChg>
        <pc:spChg chg="mod ord">
          <ac:chgData name="Adam Dunkels" userId="4ff5ccc543bfedf4" providerId="LiveId" clId="{5724BF98-0F9A-46E3-BC22-958175852B32}" dt="2025-01-29T07:21:57.106" v="6352" actId="20577"/>
          <ac:spMkLst>
            <pc:docMk/>
            <pc:sldMk cId="1864901164" sldId="280"/>
            <ac:spMk id="3" creationId="{771F674A-C533-633F-FB44-A5FC7A15AF2F}"/>
          </ac:spMkLst>
        </pc:spChg>
        <pc:spChg chg="add mod ord">
          <ac:chgData name="Adam Dunkels" userId="4ff5ccc543bfedf4" providerId="LiveId" clId="{5724BF98-0F9A-46E3-BC22-958175852B32}" dt="2025-01-27T07:06:57.004" v="1541" actId="20577"/>
          <ac:spMkLst>
            <pc:docMk/>
            <pc:sldMk cId="1864901164" sldId="280"/>
            <ac:spMk id="9" creationId="{1FC15D2A-9E9D-FE0E-27A2-A15656F04DC7}"/>
          </ac:spMkLst>
        </pc:spChg>
        <pc:grpChg chg="add mod">
          <ac:chgData name="Adam Dunkels" userId="4ff5ccc543bfedf4" providerId="LiveId" clId="{5724BF98-0F9A-46E3-BC22-958175852B32}" dt="2025-01-27T06:46:47.222" v="769" actId="1076"/>
          <ac:grpSpMkLst>
            <pc:docMk/>
            <pc:sldMk cId="1864901164" sldId="280"/>
            <ac:grpSpMk id="8" creationId="{A7BE60A2-B57F-D239-56DD-F26DAA5ADE29}"/>
          </ac:grpSpMkLst>
        </pc:grpChg>
        <pc:picChg chg="add mod">
          <ac:chgData name="Adam Dunkels" userId="4ff5ccc543bfedf4" providerId="LiveId" clId="{5724BF98-0F9A-46E3-BC22-958175852B32}" dt="2025-01-27T06:46:42.743" v="767" actId="164"/>
          <ac:picMkLst>
            <pc:docMk/>
            <pc:sldMk cId="1864901164" sldId="280"/>
            <ac:picMk id="4" creationId="{223E00E1-4C82-AB69-139B-D56955D4E388}"/>
          </ac:picMkLst>
        </pc:picChg>
        <pc:cxnChg chg="add mod">
          <ac:chgData name="Adam Dunkels" userId="4ff5ccc543bfedf4" providerId="LiveId" clId="{5724BF98-0F9A-46E3-BC22-958175852B32}" dt="2025-01-27T06:46:42.743" v="767" actId="164"/>
          <ac:cxnSpMkLst>
            <pc:docMk/>
            <pc:sldMk cId="1864901164" sldId="280"/>
            <ac:cxnSpMk id="5" creationId="{C2889E8E-A8D9-02D6-1E05-3631A01EBFFF}"/>
          </ac:cxnSpMkLst>
        </pc:cxnChg>
        <pc:cxnChg chg="add mod">
          <ac:chgData name="Adam Dunkels" userId="4ff5ccc543bfedf4" providerId="LiveId" clId="{5724BF98-0F9A-46E3-BC22-958175852B32}" dt="2025-01-27T06:46:42.743" v="767" actId="164"/>
          <ac:cxnSpMkLst>
            <pc:docMk/>
            <pc:sldMk cId="1864901164" sldId="280"/>
            <ac:cxnSpMk id="6" creationId="{4FE87201-6C66-BB92-471A-D3970B7775A3}"/>
          </ac:cxnSpMkLst>
        </pc:cxnChg>
        <pc:cxnChg chg="add mod">
          <ac:chgData name="Adam Dunkels" userId="4ff5ccc543bfedf4" providerId="LiveId" clId="{5724BF98-0F9A-46E3-BC22-958175852B32}" dt="2025-01-27T06:46:42.743" v="767" actId="164"/>
          <ac:cxnSpMkLst>
            <pc:docMk/>
            <pc:sldMk cId="1864901164" sldId="280"/>
            <ac:cxnSpMk id="7" creationId="{149E0FCD-600B-6F37-3E7A-3B58DEDBBCB1}"/>
          </ac:cxnSpMkLst>
        </pc:cxnChg>
      </pc:sldChg>
      <pc:sldChg chg="addSp delSp modSp add mod modAnim">
        <pc:chgData name="Adam Dunkels" userId="4ff5ccc543bfedf4" providerId="LiveId" clId="{5724BF98-0F9A-46E3-BC22-958175852B32}" dt="2025-01-27T07:07:03.964" v="1547" actId="20577"/>
        <pc:sldMkLst>
          <pc:docMk/>
          <pc:sldMk cId="939014754" sldId="281"/>
        </pc:sldMkLst>
        <pc:spChg chg="mod">
          <ac:chgData name="Adam Dunkels" userId="4ff5ccc543bfedf4" providerId="LiveId" clId="{5724BF98-0F9A-46E3-BC22-958175852B32}" dt="2025-01-27T07:07:01.080" v="1545" actId="20577"/>
          <ac:spMkLst>
            <pc:docMk/>
            <pc:sldMk cId="939014754" sldId="281"/>
            <ac:spMk id="3" creationId="{6B6842EF-B809-B503-6758-D6336B070A69}"/>
          </ac:spMkLst>
        </pc:spChg>
        <pc:spChg chg="mod">
          <ac:chgData name="Adam Dunkels" userId="4ff5ccc543bfedf4" providerId="LiveId" clId="{5724BF98-0F9A-46E3-BC22-958175852B32}" dt="2025-01-27T07:07:03.964" v="1547" actId="20577"/>
          <ac:spMkLst>
            <pc:docMk/>
            <pc:sldMk cId="939014754" sldId="281"/>
            <ac:spMk id="9" creationId="{586CE79E-B7FC-0DAB-D2BB-06A8BD46614A}"/>
          </ac:spMkLst>
        </pc:spChg>
      </pc:sldChg>
      <pc:sldChg chg="addSp delSp modSp add mod modClrScheme chgLayout">
        <pc:chgData name="Adam Dunkels" userId="4ff5ccc543bfedf4" providerId="LiveId" clId="{5724BF98-0F9A-46E3-BC22-958175852B32}" dt="2025-01-27T07:07:11.126" v="1553" actId="20577"/>
        <pc:sldMkLst>
          <pc:docMk/>
          <pc:sldMk cId="2745466432" sldId="282"/>
        </pc:sldMkLst>
        <pc:spChg chg="mod ord">
          <ac:chgData name="Adam Dunkels" userId="4ff5ccc543bfedf4" providerId="LiveId" clId="{5724BF98-0F9A-46E3-BC22-958175852B32}" dt="2025-01-27T06:52:50.743" v="1105" actId="700"/>
          <ac:spMkLst>
            <pc:docMk/>
            <pc:sldMk cId="2745466432" sldId="282"/>
            <ac:spMk id="2" creationId="{017C23B1-53F8-5608-624C-571A71FC7532}"/>
          </ac:spMkLst>
        </pc:spChg>
        <pc:spChg chg="mod ord">
          <ac:chgData name="Adam Dunkels" userId="4ff5ccc543bfedf4" providerId="LiveId" clId="{5724BF98-0F9A-46E3-BC22-958175852B32}" dt="2025-01-27T07:07:09.136" v="1551" actId="20577"/>
          <ac:spMkLst>
            <pc:docMk/>
            <pc:sldMk cId="2745466432" sldId="282"/>
            <ac:spMk id="3" creationId="{E7D109FC-E24F-78C4-9B7D-CAFCD407BE19}"/>
          </ac:spMkLst>
        </pc:spChg>
        <pc:spChg chg="mod ord">
          <ac:chgData name="Adam Dunkels" userId="4ff5ccc543bfedf4" providerId="LiveId" clId="{5724BF98-0F9A-46E3-BC22-958175852B32}" dt="2025-01-27T07:07:11.126" v="1553" actId="20577"/>
          <ac:spMkLst>
            <pc:docMk/>
            <pc:sldMk cId="2745466432" sldId="282"/>
            <ac:spMk id="9" creationId="{680529FA-3882-C5BA-47E5-B320363F5EEF}"/>
          </ac:spMkLst>
        </pc:spChg>
        <pc:spChg chg="add mod">
          <ac:chgData name="Adam Dunkels" userId="4ff5ccc543bfedf4" providerId="LiveId" clId="{5724BF98-0F9A-46E3-BC22-958175852B32}" dt="2025-01-27T07:07:07.320" v="1549" actId="20577"/>
          <ac:spMkLst>
            <pc:docMk/>
            <pc:sldMk cId="2745466432" sldId="282"/>
            <ac:spMk id="12" creationId="{2BFE0738-5E8C-F68C-0A7E-2C8E284A300E}"/>
          </ac:spMkLst>
        </pc:spChg>
      </pc:sldChg>
      <pc:sldChg chg="addSp modSp add mod modAnim">
        <pc:chgData name="Adam Dunkels" userId="4ff5ccc543bfedf4" providerId="LiveId" clId="{5724BF98-0F9A-46E3-BC22-958175852B32}" dt="2025-01-27T07:10:56.649" v="1598" actId="20577"/>
        <pc:sldMkLst>
          <pc:docMk/>
          <pc:sldMk cId="636244828" sldId="283"/>
        </pc:sldMkLst>
        <pc:spChg chg="mod">
          <ac:chgData name="Adam Dunkels" userId="4ff5ccc543bfedf4" providerId="LiveId" clId="{5724BF98-0F9A-46E3-BC22-958175852B32}" dt="2025-01-27T06:59:12.738" v="1468" actId="20577"/>
          <ac:spMkLst>
            <pc:docMk/>
            <pc:sldMk cId="636244828" sldId="283"/>
            <ac:spMk id="2" creationId="{A9F59A93-5930-5D1E-7A66-CDBE6AC740AD}"/>
          </ac:spMkLst>
        </pc:spChg>
        <pc:spChg chg="mod">
          <ac:chgData name="Adam Dunkels" userId="4ff5ccc543bfedf4" providerId="LiveId" clId="{5724BF98-0F9A-46E3-BC22-958175852B32}" dt="2025-01-27T06:54:39.649" v="1288" actId="20577"/>
          <ac:spMkLst>
            <pc:docMk/>
            <pc:sldMk cId="636244828" sldId="283"/>
            <ac:spMk id="3" creationId="{E4FE5FEC-794D-3F71-E6F2-B1CE24E7BC39}"/>
          </ac:spMkLst>
        </pc:spChg>
        <pc:spChg chg="mod">
          <ac:chgData name="Adam Dunkels" userId="4ff5ccc543bfedf4" providerId="LiveId" clId="{5724BF98-0F9A-46E3-BC22-958175852B32}" dt="2025-01-27T06:56:45.900" v="1379" actId="20577"/>
          <ac:spMkLst>
            <pc:docMk/>
            <pc:sldMk cId="636244828" sldId="283"/>
            <ac:spMk id="9" creationId="{DBCC346F-242F-F8B1-795A-3A598DB04682}"/>
          </ac:spMkLst>
        </pc:spChg>
        <pc:spChg chg="mod">
          <ac:chgData name="Adam Dunkels" userId="4ff5ccc543bfedf4" providerId="LiveId" clId="{5724BF98-0F9A-46E3-BC22-958175852B32}" dt="2025-01-27T06:54:28.545" v="1279" actId="20577"/>
          <ac:spMkLst>
            <pc:docMk/>
            <pc:sldMk cId="636244828" sldId="283"/>
            <ac:spMk id="12" creationId="{73A8D91F-FCDB-7687-3ED2-A4B8B55D4D0B}"/>
          </ac:spMkLst>
        </pc:spChg>
        <pc:spChg chg="add mod">
          <ac:chgData name="Adam Dunkels" userId="4ff5ccc543bfedf4" providerId="LiveId" clId="{5724BF98-0F9A-46E3-BC22-958175852B32}" dt="2025-01-27T07:10:50.197" v="1592" actId="20577"/>
          <ac:spMkLst>
            <pc:docMk/>
            <pc:sldMk cId="636244828" sldId="283"/>
            <ac:spMk id="14" creationId="{5614B993-F1AC-27AD-790C-4D614B73F3E5}"/>
          </ac:spMkLst>
        </pc:spChg>
        <pc:spChg chg="add mod">
          <ac:chgData name="Adam Dunkels" userId="4ff5ccc543bfedf4" providerId="LiveId" clId="{5724BF98-0F9A-46E3-BC22-958175852B32}" dt="2025-01-27T07:10:56.649" v="1598" actId="20577"/>
          <ac:spMkLst>
            <pc:docMk/>
            <pc:sldMk cId="636244828" sldId="283"/>
            <ac:spMk id="15" creationId="{C83759AA-CE30-744A-A896-3934C4DB8959}"/>
          </ac:spMkLst>
        </pc:spChg>
        <pc:spChg chg="add mod">
          <ac:chgData name="Adam Dunkels" userId="4ff5ccc543bfedf4" providerId="LiveId" clId="{5724BF98-0F9A-46E3-BC22-958175852B32}" dt="2025-01-27T07:10:52.076" v="1594" actId="20577"/>
          <ac:spMkLst>
            <pc:docMk/>
            <pc:sldMk cId="636244828" sldId="283"/>
            <ac:spMk id="16" creationId="{D3F159B1-0E9D-31BB-98CE-0FD97587FAC2}"/>
          </ac:spMkLst>
        </pc:spChg>
        <pc:spChg chg="add mod">
          <ac:chgData name="Adam Dunkels" userId="4ff5ccc543bfedf4" providerId="LiveId" clId="{5724BF98-0F9A-46E3-BC22-958175852B32}" dt="2025-01-27T07:10:54.687" v="1596" actId="20577"/>
          <ac:spMkLst>
            <pc:docMk/>
            <pc:sldMk cId="636244828" sldId="283"/>
            <ac:spMk id="17" creationId="{7109CE83-2BFF-60F1-D443-2BD89013F33D}"/>
          </ac:spMkLst>
        </pc:spChg>
        <pc:cxnChg chg="add mod">
          <ac:chgData name="Adam Dunkels" userId="4ff5ccc543bfedf4" providerId="LiveId" clId="{5724BF98-0F9A-46E3-BC22-958175852B32}" dt="2025-01-27T06:55:40.709" v="1306" actId="1582"/>
          <ac:cxnSpMkLst>
            <pc:docMk/>
            <pc:sldMk cId="636244828" sldId="283"/>
            <ac:cxnSpMk id="11" creationId="{7C1B9B59-575E-CF03-59FC-6F429927F5D4}"/>
          </ac:cxnSpMkLst>
        </pc:cxnChg>
        <pc:cxnChg chg="add mod">
          <ac:chgData name="Adam Dunkels" userId="4ff5ccc543bfedf4" providerId="LiveId" clId="{5724BF98-0F9A-46E3-BC22-958175852B32}" dt="2025-01-27T06:55:44.959" v="1308" actId="1076"/>
          <ac:cxnSpMkLst>
            <pc:docMk/>
            <pc:sldMk cId="636244828" sldId="283"/>
            <ac:cxnSpMk id="13" creationId="{090A3325-284E-E913-1FC8-931EE3B3F873}"/>
          </ac:cxnSpMkLst>
        </pc:cxnChg>
      </pc:sldChg>
      <pc:sldChg chg="addSp delSp modSp new mod modClrScheme chgLayout">
        <pc:chgData name="Adam Dunkels" userId="4ff5ccc543bfedf4" providerId="LiveId" clId="{5724BF98-0F9A-46E3-BC22-958175852B32}" dt="2025-01-27T06:53:38.580" v="1249" actId="20577"/>
        <pc:sldMkLst>
          <pc:docMk/>
          <pc:sldMk cId="1611405115" sldId="284"/>
        </pc:sldMkLst>
        <pc:spChg chg="add mod ord">
          <ac:chgData name="Adam Dunkels" userId="4ff5ccc543bfedf4" providerId="LiveId" clId="{5724BF98-0F9A-46E3-BC22-958175852B32}" dt="2025-01-27T06:52:59.610" v="1114" actId="20577"/>
          <ac:spMkLst>
            <pc:docMk/>
            <pc:sldMk cId="1611405115" sldId="284"/>
            <ac:spMk id="5" creationId="{3DF3DC40-D638-BD2B-58B7-1C2F1DAA8642}"/>
          </ac:spMkLst>
        </pc:spChg>
        <pc:spChg chg="add mod ord">
          <ac:chgData name="Adam Dunkels" userId="4ff5ccc543bfedf4" providerId="LiveId" clId="{5724BF98-0F9A-46E3-BC22-958175852B32}" dt="2025-01-27T06:53:38.580" v="1249" actId="20577"/>
          <ac:spMkLst>
            <pc:docMk/>
            <pc:sldMk cId="1611405115" sldId="284"/>
            <ac:spMk id="6" creationId="{1978D795-FD8E-275F-7E0B-FF36DE6BE7EE}"/>
          </ac:spMkLst>
        </pc:spChg>
      </pc:sldChg>
      <pc:sldChg chg="addSp delSp modSp add mod modAnim">
        <pc:chgData name="Adam Dunkels" userId="4ff5ccc543bfedf4" providerId="LiveId" clId="{5724BF98-0F9A-46E3-BC22-958175852B32}" dt="2025-01-27T07:13:44.339" v="1614" actId="20577"/>
        <pc:sldMkLst>
          <pc:docMk/>
          <pc:sldMk cId="1535090284" sldId="285"/>
        </pc:sldMkLst>
        <pc:spChg chg="add mod">
          <ac:chgData name="Adam Dunkels" userId="4ff5ccc543bfedf4" providerId="LiveId" clId="{5724BF98-0F9A-46E3-BC22-958175852B32}" dt="2025-01-27T07:11:13.203" v="1604" actId="1076"/>
          <ac:spMkLst>
            <pc:docMk/>
            <pc:sldMk cId="1535090284" sldId="285"/>
            <ac:spMk id="10" creationId="{A422ACE5-6ECB-BCF7-64FB-142F1097B87A}"/>
          </ac:spMkLst>
        </pc:spChg>
        <pc:spChg chg="mod">
          <ac:chgData name="Adam Dunkels" userId="4ff5ccc543bfedf4" providerId="LiveId" clId="{5724BF98-0F9A-46E3-BC22-958175852B32}" dt="2025-01-27T07:11:02.806" v="1600" actId="20577"/>
          <ac:spMkLst>
            <pc:docMk/>
            <pc:sldMk cId="1535090284" sldId="285"/>
            <ac:spMk id="14" creationId="{5F26CEF0-8ED5-D991-E890-7F18CFCE8CE5}"/>
          </ac:spMkLst>
        </pc:spChg>
        <pc:spChg chg="mod">
          <ac:chgData name="Adam Dunkels" userId="4ff5ccc543bfedf4" providerId="LiveId" clId="{5724BF98-0F9A-46E3-BC22-958175852B32}" dt="2025-01-27T07:11:18.551" v="1608" actId="20577"/>
          <ac:spMkLst>
            <pc:docMk/>
            <pc:sldMk cId="1535090284" sldId="285"/>
            <ac:spMk id="15" creationId="{645782FA-97E7-467A-9372-5C7B887BA4C4}"/>
          </ac:spMkLst>
        </pc:spChg>
        <pc:spChg chg="mod">
          <ac:chgData name="Adam Dunkels" userId="4ff5ccc543bfedf4" providerId="LiveId" clId="{5724BF98-0F9A-46E3-BC22-958175852B32}" dt="2025-01-27T07:11:07.162" v="1603" actId="20577"/>
          <ac:spMkLst>
            <pc:docMk/>
            <pc:sldMk cId="1535090284" sldId="285"/>
            <ac:spMk id="16" creationId="{203490FA-F82B-EB66-68BD-356602E02F06}"/>
          </ac:spMkLst>
        </pc:spChg>
        <pc:spChg chg="mod">
          <ac:chgData name="Adam Dunkels" userId="4ff5ccc543bfedf4" providerId="LiveId" clId="{5724BF98-0F9A-46E3-BC22-958175852B32}" dt="2025-01-27T07:11:22.680" v="1611" actId="20577"/>
          <ac:spMkLst>
            <pc:docMk/>
            <pc:sldMk cId="1535090284" sldId="285"/>
            <ac:spMk id="17" creationId="{289830C5-E843-EA2B-0617-3561119D7F8E}"/>
          </ac:spMkLst>
        </pc:spChg>
        <pc:spChg chg="add mod">
          <ac:chgData name="Adam Dunkels" userId="4ff5ccc543bfedf4" providerId="LiveId" clId="{5724BF98-0F9A-46E3-BC22-958175852B32}" dt="2025-01-27T07:11:26.465" v="1612" actId="1076"/>
          <ac:spMkLst>
            <pc:docMk/>
            <pc:sldMk cId="1535090284" sldId="285"/>
            <ac:spMk id="18" creationId="{FE0ABDFB-C4CC-908A-D982-2FE4A8EB069D}"/>
          </ac:spMkLst>
        </pc:spChg>
        <pc:spChg chg="add mod">
          <ac:chgData name="Adam Dunkels" userId="4ff5ccc543bfedf4" providerId="LiveId" clId="{5724BF98-0F9A-46E3-BC22-958175852B32}" dt="2025-01-27T07:13:44.339" v="1614" actId="20577"/>
          <ac:spMkLst>
            <pc:docMk/>
            <pc:sldMk cId="1535090284" sldId="285"/>
            <ac:spMk id="19" creationId="{1860BBBC-D8E1-4446-20FE-260EB75C83E5}"/>
          </ac:spMkLst>
        </pc:spChg>
        <pc:picChg chg="mod topLvl">
          <ac:chgData name="Adam Dunkels" userId="4ff5ccc543bfedf4" providerId="LiveId" clId="{5724BF98-0F9A-46E3-BC22-958175852B32}" dt="2025-01-27T06:59:55.359" v="1471" actId="165"/>
          <ac:picMkLst>
            <pc:docMk/>
            <pc:sldMk cId="1535090284" sldId="285"/>
            <ac:picMk id="4" creationId="{7A4931EA-6CAD-6961-097F-998045005AE6}"/>
          </ac:picMkLst>
        </pc:picChg>
        <pc:cxnChg chg="mod topLvl">
          <ac:chgData name="Adam Dunkels" userId="4ff5ccc543bfedf4" providerId="LiveId" clId="{5724BF98-0F9A-46E3-BC22-958175852B32}" dt="2025-01-27T06:59:55.359" v="1471" actId="165"/>
          <ac:cxnSpMkLst>
            <pc:docMk/>
            <pc:sldMk cId="1535090284" sldId="285"/>
            <ac:cxnSpMk id="5" creationId="{9659C122-D963-1EF8-69BF-8F9F51C30EE3}"/>
          </ac:cxnSpMkLst>
        </pc:cxnChg>
        <pc:cxnChg chg="mod topLvl">
          <ac:chgData name="Adam Dunkels" userId="4ff5ccc543bfedf4" providerId="LiveId" clId="{5724BF98-0F9A-46E3-BC22-958175852B32}" dt="2025-01-27T07:01:56.077" v="1494" actId="692"/>
          <ac:cxnSpMkLst>
            <pc:docMk/>
            <pc:sldMk cId="1535090284" sldId="285"/>
            <ac:cxnSpMk id="6" creationId="{A4BFF285-61F9-D936-DAF2-FA2FF7D4AE3C}"/>
          </ac:cxnSpMkLst>
        </pc:cxnChg>
        <pc:cxnChg chg="mod topLvl">
          <ac:chgData name="Adam Dunkels" userId="4ff5ccc543bfedf4" providerId="LiveId" clId="{5724BF98-0F9A-46E3-BC22-958175852B32}" dt="2025-01-27T06:59:55.359" v="1471" actId="165"/>
          <ac:cxnSpMkLst>
            <pc:docMk/>
            <pc:sldMk cId="1535090284" sldId="285"/>
            <ac:cxnSpMk id="7" creationId="{0EA8D2E2-0ABF-6018-B224-871CFC6FDB94}"/>
          </ac:cxnSpMkLst>
        </pc:cxnChg>
        <pc:cxnChg chg="mod">
          <ac:chgData name="Adam Dunkels" userId="4ff5ccc543bfedf4" providerId="LiveId" clId="{5724BF98-0F9A-46E3-BC22-958175852B32}" dt="2025-01-27T07:01:55.795" v="1493" actId="692"/>
          <ac:cxnSpMkLst>
            <pc:docMk/>
            <pc:sldMk cId="1535090284" sldId="285"/>
            <ac:cxnSpMk id="11" creationId="{6B1F9C3D-FAB0-B189-6815-F647068A667C}"/>
          </ac:cxnSpMkLst>
        </pc:cxnChg>
      </pc:sldChg>
      <pc:sldChg chg="delSp modSp add mod delAnim modAnim">
        <pc:chgData name="Adam Dunkels" userId="4ff5ccc543bfedf4" providerId="LiveId" clId="{5724BF98-0F9A-46E3-BC22-958175852B32}" dt="2025-01-27T07:09:40.715" v="1590" actId="20577"/>
        <pc:sldMkLst>
          <pc:docMk/>
          <pc:sldMk cId="338443101" sldId="286"/>
        </pc:sldMkLst>
        <pc:spChg chg="mod">
          <ac:chgData name="Adam Dunkels" userId="4ff5ccc543bfedf4" providerId="LiveId" clId="{5724BF98-0F9A-46E3-BC22-958175852B32}" dt="2025-01-27T07:09:40.715" v="1590" actId="20577"/>
          <ac:spMkLst>
            <pc:docMk/>
            <pc:sldMk cId="338443101" sldId="286"/>
            <ac:spMk id="2" creationId="{98E05E42-2A40-869A-E44D-BABF1CD2D411}"/>
          </ac:spMkLst>
        </pc:spChg>
        <pc:spChg chg="mod">
          <ac:chgData name="Adam Dunkels" userId="4ff5ccc543bfedf4" providerId="LiveId" clId="{5724BF98-0F9A-46E3-BC22-958175852B32}" dt="2025-01-27T07:09:21.755" v="1563" actId="6549"/>
          <ac:spMkLst>
            <pc:docMk/>
            <pc:sldMk cId="338443101" sldId="286"/>
            <ac:spMk id="3" creationId="{26D77528-8006-C01D-3645-2B110AF230AF}"/>
          </ac:spMkLst>
        </pc:spChg>
      </pc:sldChg>
      <pc:sldChg chg="addSp delSp modSp add mod modAnim">
        <pc:chgData name="Adam Dunkels" userId="4ff5ccc543bfedf4" providerId="LiveId" clId="{5724BF98-0F9A-46E3-BC22-958175852B32}" dt="2025-01-27T07:20:33.768" v="1847"/>
        <pc:sldMkLst>
          <pc:docMk/>
          <pc:sldMk cId="1457998306" sldId="287"/>
        </pc:sldMkLst>
        <pc:spChg chg="mod">
          <ac:chgData name="Adam Dunkels" userId="4ff5ccc543bfedf4" providerId="LiveId" clId="{5724BF98-0F9A-46E3-BC22-958175852B32}" dt="2025-01-27T07:17:10.508" v="1627" actId="20577"/>
          <ac:spMkLst>
            <pc:docMk/>
            <pc:sldMk cId="1457998306" sldId="287"/>
            <ac:spMk id="2" creationId="{3368E87D-67B9-2DE8-4921-9573F6F910D4}"/>
          </ac:spMkLst>
        </pc:spChg>
        <pc:spChg chg="mod">
          <ac:chgData name="Adam Dunkels" userId="4ff5ccc543bfedf4" providerId="LiveId" clId="{5724BF98-0F9A-46E3-BC22-958175852B32}" dt="2025-01-27T07:18:48.252" v="1678" actId="1037"/>
          <ac:spMkLst>
            <pc:docMk/>
            <pc:sldMk cId="1457998306" sldId="287"/>
            <ac:spMk id="3" creationId="{AB51F31E-3A08-7E59-FC95-8046F60B7D87}"/>
          </ac:spMkLst>
        </pc:spChg>
        <pc:spChg chg="mod">
          <ac:chgData name="Adam Dunkels" userId="4ff5ccc543bfedf4" providerId="LiveId" clId="{5724BF98-0F9A-46E3-BC22-958175852B32}" dt="2025-01-27T07:18:48.252" v="1678" actId="1037"/>
          <ac:spMkLst>
            <pc:docMk/>
            <pc:sldMk cId="1457998306" sldId="287"/>
            <ac:spMk id="9" creationId="{2FFE581B-4ACD-D1C9-C78D-8CFBF5F809CE}"/>
          </ac:spMkLst>
        </pc:spChg>
        <pc:spChg chg="mod">
          <ac:chgData name="Adam Dunkels" userId="4ff5ccc543bfedf4" providerId="LiveId" clId="{5724BF98-0F9A-46E3-BC22-958175852B32}" dt="2025-01-27T07:18:41.955" v="1649" actId="1076"/>
          <ac:spMkLst>
            <pc:docMk/>
            <pc:sldMk cId="1457998306" sldId="287"/>
            <ac:spMk id="10" creationId="{4CFFA3C1-D077-511D-68D7-051E16BACC6B}"/>
          </ac:spMkLst>
        </pc:spChg>
        <pc:spChg chg="mod">
          <ac:chgData name="Adam Dunkels" userId="4ff5ccc543bfedf4" providerId="LiveId" clId="{5724BF98-0F9A-46E3-BC22-958175852B32}" dt="2025-01-27T07:18:36.931" v="1648" actId="1076"/>
          <ac:spMkLst>
            <pc:docMk/>
            <pc:sldMk cId="1457998306" sldId="287"/>
            <ac:spMk id="12" creationId="{133A1783-D08B-A3E0-7D73-D56FF48BC5BF}"/>
          </ac:spMkLst>
        </pc:spChg>
        <pc:spChg chg="mod">
          <ac:chgData name="Adam Dunkels" userId="4ff5ccc543bfedf4" providerId="LiveId" clId="{5724BF98-0F9A-46E3-BC22-958175852B32}" dt="2025-01-27T07:18:48.252" v="1678" actId="1037"/>
          <ac:spMkLst>
            <pc:docMk/>
            <pc:sldMk cId="1457998306" sldId="287"/>
            <ac:spMk id="14" creationId="{B2EAAECF-ED9E-CDCA-5971-827C3E8A9697}"/>
          </ac:spMkLst>
        </pc:spChg>
        <pc:spChg chg="mod">
          <ac:chgData name="Adam Dunkels" userId="4ff5ccc543bfedf4" providerId="LiveId" clId="{5724BF98-0F9A-46E3-BC22-958175852B32}" dt="2025-01-27T07:18:48.252" v="1678" actId="1037"/>
          <ac:spMkLst>
            <pc:docMk/>
            <pc:sldMk cId="1457998306" sldId="287"/>
            <ac:spMk id="15" creationId="{A573D205-E096-5174-BBB9-44A0A5969DFF}"/>
          </ac:spMkLst>
        </pc:spChg>
        <pc:spChg chg="mod">
          <ac:chgData name="Adam Dunkels" userId="4ff5ccc543bfedf4" providerId="LiveId" clId="{5724BF98-0F9A-46E3-BC22-958175852B32}" dt="2025-01-27T07:18:48.252" v="1678" actId="1037"/>
          <ac:spMkLst>
            <pc:docMk/>
            <pc:sldMk cId="1457998306" sldId="287"/>
            <ac:spMk id="18" creationId="{F195E720-DB2F-9C58-C1CB-C50EA27AECE9}"/>
          </ac:spMkLst>
        </pc:spChg>
        <pc:spChg chg="mod">
          <ac:chgData name="Adam Dunkels" userId="4ff5ccc543bfedf4" providerId="LiveId" clId="{5724BF98-0F9A-46E3-BC22-958175852B32}" dt="2025-01-27T07:18:48.252" v="1678" actId="1037"/>
          <ac:spMkLst>
            <pc:docMk/>
            <pc:sldMk cId="1457998306" sldId="287"/>
            <ac:spMk id="19" creationId="{E4B69A55-3D68-0B31-90E3-8B076074184B}"/>
          </ac:spMkLst>
        </pc:spChg>
        <pc:spChg chg="add mod">
          <ac:chgData name="Adam Dunkels" userId="4ff5ccc543bfedf4" providerId="LiveId" clId="{5724BF98-0F9A-46E3-BC22-958175852B32}" dt="2025-01-27T07:20:24.994" v="1846" actId="20577"/>
          <ac:spMkLst>
            <pc:docMk/>
            <pc:sldMk cId="1457998306" sldId="287"/>
            <ac:spMk id="20" creationId="{D71B542D-7C1A-F164-F12D-C2B779341B7E}"/>
          </ac:spMkLst>
        </pc:spChg>
        <pc:grpChg chg="add mod">
          <ac:chgData name="Adam Dunkels" userId="4ff5ccc543bfedf4" providerId="LiveId" clId="{5724BF98-0F9A-46E3-BC22-958175852B32}" dt="2025-01-27T07:18:48.252" v="1678" actId="1037"/>
          <ac:grpSpMkLst>
            <pc:docMk/>
            <pc:sldMk cId="1457998306" sldId="287"/>
            <ac:grpSpMk id="8" creationId="{D2533B63-A9F5-6C80-8F50-60690FF77A8A}"/>
          </ac:grpSpMkLst>
        </pc:grpChg>
      </pc:sldChg>
      <pc:sldChg chg="addSp delSp modSp add mod delAnim modAnim">
        <pc:chgData name="Adam Dunkels" userId="4ff5ccc543bfedf4" providerId="LiveId" clId="{5724BF98-0F9A-46E3-BC22-958175852B32}" dt="2025-01-27T07:41:59.764" v="2788" actId="20577"/>
        <pc:sldMkLst>
          <pc:docMk/>
          <pc:sldMk cId="4231667128" sldId="288"/>
        </pc:sldMkLst>
        <pc:spChg chg="mod">
          <ac:chgData name="Adam Dunkels" userId="4ff5ccc543bfedf4" providerId="LiveId" clId="{5724BF98-0F9A-46E3-BC22-958175852B32}" dt="2025-01-27T07:23:52.598" v="2112" actId="1076"/>
          <ac:spMkLst>
            <pc:docMk/>
            <pc:sldMk cId="4231667128" sldId="288"/>
            <ac:spMk id="2" creationId="{A1B97E60-4E67-A4F6-7E5F-79C467298221}"/>
          </ac:spMkLst>
        </pc:spChg>
        <pc:spChg chg="mod">
          <ac:chgData name="Adam Dunkels" userId="4ff5ccc543bfedf4" providerId="LiveId" clId="{5724BF98-0F9A-46E3-BC22-958175852B32}" dt="2025-01-27T07:41:59.764" v="2788" actId="20577"/>
          <ac:spMkLst>
            <pc:docMk/>
            <pc:sldMk cId="4231667128" sldId="288"/>
            <ac:spMk id="9" creationId="{7BA02085-D672-137C-5FD3-DA520B804406}"/>
          </ac:spMkLst>
        </pc:spChg>
        <pc:picChg chg="mod topLvl">
          <ac:chgData name="Adam Dunkels" userId="4ff5ccc543bfedf4" providerId="LiveId" clId="{5724BF98-0F9A-46E3-BC22-958175852B32}" dt="2025-01-27T07:27:30.737" v="2157" actId="165"/>
          <ac:picMkLst>
            <pc:docMk/>
            <pc:sldMk cId="4231667128" sldId="288"/>
            <ac:picMk id="4" creationId="{8BA6E5FE-5400-E2A0-F0E9-A4C8E3601E1C}"/>
          </ac:picMkLst>
        </pc:picChg>
        <pc:cxnChg chg="mod topLvl">
          <ac:chgData name="Adam Dunkels" userId="4ff5ccc543bfedf4" providerId="LiveId" clId="{5724BF98-0F9A-46E3-BC22-958175852B32}" dt="2025-01-27T07:27:30.737" v="2157" actId="165"/>
          <ac:cxnSpMkLst>
            <pc:docMk/>
            <pc:sldMk cId="4231667128" sldId="288"/>
            <ac:cxnSpMk id="5" creationId="{8A5FEFC3-497A-BCE4-EA1A-4EF6E75971C7}"/>
          </ac:cxnSpMkLst>
        </pc:cxnChg>
        <pc:cxnChg chg="mod topLvl">
          <ac:chgData name="Adam Dunkels" userId="4ff5ccc543bfedf4" providerId="LiveId" clId="{5724BF98-0F9A-46E3-BC22-958175852B32}" dt="2025-01-27T07:27:30.737" v="2157" actId="165"/>
          <ac:cxnSpMkLst>
            <pc:docMk/>
            <pc:sldMk cId="4231667128" sldId="288"/>
            <ac:cxnSpMk id="6" creationId="{CDCD8B65-DBA0-7176-5636-6A5593B272F3}"/>
          </ac:cxnSpMkLst>
        </pc:cxnChg>
        <pc:cxnChg chg="mod topLvl">
          <ac:chgData name="Adam Dunkels" userId="4ff5ccc543bfedf4" providerId="LiveId" clId="{5724BF98-0F9A-46E3-BC22-958175852B32}" dt="2025-01-27T07:27:30.737" v="2157" actId="165"/>
          <ac:cxnSpMkLst>
            <pc:docMk/>
            <pc:sldMk cId="4231667128" sldId="288"/>
            <ac:cxnSpMk id="7" creationId="{262AB648-524F-AC01-3BF1-F158090C242D}"/>
          </ac:cxnSpMkLst>
        </pc:cxnChg>
        <pc:cxnChg chg="mod topLvl">
          <ac:chgData name="Adam Dunkels" userId="4ff5ccc543bfedf4" providerId="LiveId" clId="{5724BF98-0F9A-46E3-BC22-958175852B32}" dt="2025-01-27T07:27:30.737" v="2157" actId="165"/>
          <ac:cxnSpMkLst>
            <pc:docMk/>
            <pc:sldMk cId="4231667128" sldId="288"/>
            <ac:cxnSpMk id="11" creationId="{CB98CA19-DAD8-18EB-4230-8AFE2F4FD56E}"/>
          </ac:cxnSpMkLst>
        </pc:cxnChg>
        <pc:cxnChg chg="mod topLvl">
          <ac:chgData name="Adam Dunkels" userId="4ff5ccc543bfedf4" providerId="LiveId" clId="{5724BF98-0F9A-46E3-BC22-958175852B32}" dt="2025-01-27T07:27:30.737" v="2157" actId="165"/>
          <ac:cxnSpMkLst>
            <pc:docMk/>
            <pc:sldMk cId="4231667128" sldId="288"/>
            <ac:cxnSpMk id="13" creationId="{38C60009-FB83-F874-ABE9-B20243F3C63C}"/>
          </ac:cxnSpMkLst>
        </pc:cxnChg>
      </pc:sldChg>
      <pc:sldChg chg="addSp modSp add mod modAnim">
        <pc:chgData name="Adam Dunkels" userId="4ff5ccc543bfedf4" providerId="LiveId" clId="{5724BF98-0F9A-46E3-BC22-958175852B32}" dt="2025-01-27T07:43:37.609" v="2803" actId="27636"/>
        <pc:sldMkLst>
          <pc:docMk/>
          <pc:sldMk cId="2881858175" sldId="289"/>
        </pc:sldMkLst>
        <pc:spChg chg="mod">
          <ac:chgData name="Adam Dunkels" userId="4ff5ccc543bfedf4" providerId="LiveId" clId="{5724BF98-0F9A-46E3-BC22-958175852B32}" dt="2025-01-27T07:43:37.609" v="2803" actId="27636"/>
          <ac:spMkLst>
            <pc:docMk/>
            <pc:sldMk cId="2881858175" sldId="289"/>
            <ac:spMk id="9" creationId="{CB135277-14C5-0EB4-DF78-DD8A3C6F3B35}"/>
          </ac:spMkLst>
        </pc:spChg>
        <pc:spChg chg="add mod">
          <ac:chgData name="Adam Dunkels" userId="4ff5ccc543bfedf4" providerId="LiveId" clId="{5724BF98-0F9A-46E3-BC22-958175852B32}" dt="2025-01-27T07:32:53.219" v="2231" actId="1076"/>
          <ac:spMkLst>
            <pc:docMk/>
            <pc:sldMk cId="2881858175" sldId="289"/>
            <ac:spMk id="27" creationId="{66AAA5CA-475F-9486-E48E-F5DE7CCD882B}"/>
          </ac:spMkLst>
        </pc:spChg>
        <pc:spChg chg="add mod">
          <ac:chgData name="Adam Dunkels" userId="4ff5ccc543bfedf4" providerId="LiveId" clId="{5724BF98-0F9A-46E3-BC22-958175852B32}" dt="2025-01-27T07:33:06.546" v="2242" actId="1076"/>
          <ac:spMkLst>
            <pc:docMk/>
            <pc:sldMk cId="2881858175" sldId="289"/>
            <ac:spMk id="28" creationId="{6C2B4FA0-567C-1C44-25C4-170A30EF5008}"/>
          </ac:spMkLst>
        </pc:spChg>
        <pc:spChg chg="add mod">
          <ac:chgData name="Adam Dunkels" userId="4ff5ccc543bfedf4" providerId="LiveId" clId="{5724BF98-0F9A-46E3-BC22-958175852B32}" dt="2025-01-27T07:33:26.157" v="2264" actId="20577"/>
          <ac:spMkLst>
            <pc:docMk/>
            <pc:sldMk cId="2881858175" sldId="289"/>
            <ac:spMk id="29" creationId="{7CDD34A2-CD22-E0E5-728F-2860FDC361AE}"/>
          </ac:spMkLst>
        </pc:spChg>
        <pc:picChg chg="mod">
          <ac:chgData name="Adam Dunkels" userId="4ff5ccc543bfedf4" providerId="LiveId" clId="{5724BF98-0F9A-46E3-BC22-958175852B32}" dt="2025-01-27T07:30:50.406" v="2189" actId="1076"/>
          <ac:picMkLst>
            <pc:docMk/>
            <pc:sldMk cId="2881858175" sldId="289"/>
            <ac:picMk id="4" creationId="{99277D8B-04C2-40BA-7E1B-5A6A03EBDA6B}"/>
          </ac:picMkLst>
        </pc:picChg>
        <pc:cxnChg chg="mod">
          <ac:chgData name="Adam Dunkels" userId="4ff5ccc543bfedf4" providerId="LiveId" clId="{5724BF98-0F9A-46E3-BC22-958175852B32}" dt="2025-01-27T07:31:06.925" v="2196" actId="14100"/>
          <ac:cxnSpMkLst>
            <pc:docMk/>
            <pc:sldMk cId="2881858175" sldId="289"/>
            <ac:cxnSpMk id="6" creationId="{5D4792C7-80BA-52F6-5FC8-06D932FE6659}"/>
          </ac:cxnSpMkLst>
        </pc:cxnChg>
        <pc:cxnChg chg="mod">
          <ac:chgData name="Adam Dunkels" userId="4ff5ccc543bfedf4" providerId="LiveId" clId="{5724BF98-0F9A-46E3-BC22-958175852B32}" dt="2025-01-27T07:31:08.299" v="2198" actId="14100"/>
          <ac:cxnSpMkLst>
            <pc:docMk/>
            <pc:sldMk cId="2881858175" sldId="289"/>
            <ac:cxnSpMk id="11" creationId="{DFB6E44C-C8D7-3A3A-98FD-FD4C1E882D74}"/>
          </ac:cxnSpMkLst>
        </pc:cxnChg>
      </pc:sldChg>
      <pc:sldChg chg="modSp new mod modAnim">
        <pc:chgData name="Adam Dunkels" userId="4ff5ccc543bfedf4" providerId="LiveId" clId="{5724BF98-0F9A-46E3-BC22-958175852B32}" dt="2025-01-27T08:08:43.192" v="3114"/>
        <pc:sldMkLst>
          <pc:docMk/>
          <pc:sldMk cId="2783642253" sldId="290"/>
        </pc:sldMkLst>
        <pc:spChg chg="mod">
          <ac:chgData name="Adam Dunkels" userId="4ff5ccc543bfedf4" providerId="LiveId" clId="{5724BF98-0F9A-46E3-BC22-958175852B32}" dt="2025-01-27T07:36:23.060" v="2461" actId="20577"/>
          <ac:spMkLst>
            <pc:docMk/>
            <pc:sldMk cId="2783642253" sldId="290"/>
            <ac:spMk id="2" creationId="{F37A5695-F4CC-03DC-E503-97D034662394}"/>
          </ac:spMkLst>
        </pc:spChg>
        <pc:spChg chg="mod">
          <ac:chgData name="Adam Dunkels" userId="4ff5ccc543bfedf4" providerId="LiveId" clId="{5724BF98-0F9A-46E3-BC22-958175852B32}" dt="2025-01-27T07:35:25.996" v="2402" actId="20577"/>
          <ac:spMkLst>
            <pc:docMk/>
            <pc:sldMk cId="2783642253" sldId="290"/>
            <ac:spMk id="3" creationId="{98119A69-EB38-54A9-409A-1D6E602F4F36}"/>
          </ac:spMkLst>
        </pc:spChg>
        <pc:spChg chg="mod">
          <ac:chgData name="Adam Dunkels" userId="4ff5ccc543bfedf4" providerId="LiveId" clId="{5724BF98-0F9A-46E3-BC22-958175852B32}" dt="2025-01-27T07:35:52.249" v="2411" actId="6549"/>
          <ac:spMkLst>
            <pc:docMk/>
            <pc:sldMk cId="2783642253" sldId="290"/>
            <ac:spMk id="4" creationId="{064DAA8C-2291-F10A-C449-4E98AE0A33BF}"/>
          </ac:spMkLst>
        </pc:spChg>
      </pc:sldChg>
      <pc:sldChg chg="addSp delSp modSp new mod modClrScheme modAnim chgLayout">
        <pc:chgData name="Adam Dunkels" userId="4ff5ccc543bfedf4" providerId="LiveId" clId="{5724BF98-0F9A-46E3-BC22-958175852B32}" dt="2025-01-27T07:48:37.958" v="2805"/>
        <pc:sldMkLst>
          <pc:docMk/>
          <pc:sldMk cId="640764175" sldId="291"/>
        </pc:sldMkLst>
        <pc:spChg chg="add mod ord">
          <ac:chgData name="Adam Dunkels" userId="4ff5ccc543bfedf4" providerId="LiveId" clId="{5724BF98-0F9A-46E3-BC22-958175852B32}" dt="2025-01-27T07:38:48.687" v="2685" actId="700"/>
          <ac:spMkLst>
            <pc:docMk/>
            <pc:sldMk cId="640764175" sldId="291"/>
            <ac:spMk id="5" creationId="{6EE88E8B-0727-8EEB-3621-37288F1E0A0B}"/>
          </ac:spMkLst>
        </pc:spChg>
        <pc:spChg chg="add mod ord">
          <ac:chgData name="Adam Dunkels" userId="4ff5ccc543bfedf4" providerId="LiveId" clId="{5724BF98-0F9A-46E3-BC22-958175852B32}" dt="2025-01-27T07:42:14.440" v="2797" actId="27636"/>
          <ac:spMkLst>
            <pc:docMk/>
            <pc:sldMk cId="640764175" sldId="291"/>
            <ac:spMk id="6" creationId="{CE044965-CC2B-A5C1-9D1F-C33CBBA0BE77}"/>
          </ac:spMkLst>
        </pc:spChg>
        <pc:spChg chg="add mod ord">
          <ac:chgData name="Adam Dunkels" userId="4ff5ccc543bfedf4" providerId="LiveId" clId="{5724BF98-0F9A-46E3-BC22-958175852B32}" dt="2025-01-27T07:42:14.444" v="2798" actId="27636"/>
          <ac:spMkLst>
            <pc:docMk/>
            <pc:sldMk cId="640764175" sldId="291"/>
            <ac:spMk id="7" creationId="{94B40865-CA35-9847-1595-A5C9B6ED21A4}"/>
          </ac:spMkLst>
        </pc:spChg>
      </pc:sldChg>
      <pc:sldChg chg="addSp delSp modSp new mod modClrScheme chgLayout">
        <pc:chgData name="Adam Dunkels" userId="4ff5ccc543bfedf4" providerId="LiveId" clId="{5724BF98-0F9A-46E3-BC22-958175852B32}" dt="2025-01-27T07:50:01.570" v="2978" actId="20577"/>
        <pc:sldMkLst>
          <pc:docMk/>
          <pc:sldMk cId="219234338" sldId="292"/>
        </pc:sldMkLst>
        <pc:spChg chg="add mod ord">
          <ac:chgData name="Adam Dunkels" userId="4ff5ccc543bfedf4" providerId="LiveId" clId="{5724BF98-0F9A-46E3-BC22-958175852B32}" dt="2025-01-27T07:49:19.477" v="2833" actId="20577"/>
          <ac:spMkLst>
            <pc:docMk/>
            <pc:sldMk cId="219234338" sldId="292"/>
            <ac:spMk id="5" creationId="{6FFEE3F7-A56B-7E7F-64EE-C8EBD51D6513}"/>
          </ac:spMkLst>
        </pc:spChg>
        <pc:spChg chg="add mod ord">
          <ac:chgData name="Adam Dunkels" userId="4ff5ccc543bfedf4" providerId="LiveId" clId="{5724BF98-0F9A-46E3-BC22-958175852B32}" dt="2025-01-27T07:50:01.570" v="2978" actId="20577"/>
          <ac:spMkLst>
            <pc:docMk/>
            <pc:sldMk cId="219234338" sldId="292"/>
            <ac:spMk id="6" creationId="{33624443-019C-700E-218E-8DC6F706CC89}"/>
          </ac:spMkLst>
        </pc:spChg>
      </pc:sldChg>
      <pc:sldChg chg="addSp modSp new mod modClrScheme chgLayout">
        <pc:chgData name="Adam Dunkels" userId="4ff5ccc543bfedf4" providerId="LiveId" clId="{5724BF98-0F9A-46E3-BC22-958175852B32}" dt="2025-01-27T09:30:40.186" v="3660" actId="1076"/>
        <pc:sldMkLst>
          <pc:docMk/>
          <pc:sldMk cId="403659373" sldId="293"/>
        </pc:sldMkLst>
        <pc:spChg chg="mod ord">
          <ac:chgData name="Adam Dunkels" userId="4ff5ccc543bfedf4" providerId="LiveId" clId="{5724BF98-0F9A-46E3-BC22-958175852B32}" dt="2025-01-27T08:13:27.088" v="3342" actId="20577"/>
          <ac:spMkLst>
            <pc:docMk/>
            <pc:sldMk cId="403659373" sldId="293"/>
            <ac:spMk id="2" creationId="{2879AE99-17F3-4838-54BE-3759BC5BD635}"/>
          </ac:spMkLst>
        </pc:spChg>
        <pc:spChg chg="mod ord">
          <ac:chgData name="Adam Dunkels" userId="4ff5ccc543bfedf4" providerId="LiveId" clId="{5724BF98-0F9A-46E3-BC22-958175852B32}" dt="2025-01-27T09:30:14.791" v="3651" actId="20577"/>
          <ac:spMkLst>
            <pc:docMk/>
            <pc:sldMk cId="403659373" sldId="293"/>
            <ac:spMk id="3" creationId="{A0B4EA98-CF85-E4DD-9C27-5A3D98DD6B4F}"/>
          </ac:spMkLst>
        </pc:spChg>
        <pc:spChg chg="add mod ord">
          <ac:chgData name="Adam Dunkels" userId="4ff5ccc543bfedf4" providerId="LiveId" clId="{5724BF98-0F9A-46E3-BC22-958175852B32}" dt="2025-01-27T09:30:13.394" v="3640" actId="27636"/>
          <ac:spMkLst>
            <pc:docMk/>
            <pc:sldMk cId="403659373" sldId="293"/>
            <ac:spMk id="4" creationId="{6A400569-67C7-E6BB-AB7C-B4C3B91FE249}"/>
          </ac:spMkLst>
        </pc:spChg>
        <pc:spChg chg="add mod">
          <ac:chgData name="Adam Dunkels" userId="4ff5ccc543bfedf4" providerId="LiveId" clId="{5724BF98-0F9A-46E3-BC22-958175852B32}" dt="2025-01-27T09:30:40.186" v="3660" actId="1076"/>
          <ac:spMkLst>
            <pc:docMk/>
            <pc:sldMk cId="403659373" sldId="293"/>
            <ac:spMk id="5" creationId="{FA9A31AA-2A96-58A8-D354-86E5E08AD7A4}"/>
          </ac:spMkLst>
        </pc:spChg>
      </pc:sldChg>
      <pc:sldChg chg="addSp delSp modSp new mod modClrScheme chgLayout">
        <pc:chgData name="Adam Dunkels" userId="4ff5ccc543bfedf4" providerId="LiveId" clId="{5724BF98-0F9A-46E3-BC22-958175852B32}" dt="2025-01-27T09:13:40.322" v="3382" actId="20577"/>
        <pc:sldMkLst>
          <pc:docMk/>
          <pc:sldMk cId="1149874564" sldId="294"/>
        </pc:sldMkLst>
        <pc:spChg chg="add mod ord">
          <ac:chgData name="Adam Dunkels" userId="4ff5ccc543bfedf4" providerId="LiveId" clId="{5724BF98-0F9A-46E3-BC22-958175852B32}" dt="2025-01-27T09:13:40.322" v="3382" actId="20577"/>
          <ac:spMkLst>
            <pc:docMk/>
            <pc:sldMk cId="1149874564" sldId="294"/>
            <ac:spMk id="5" creationId="{652B46B5-08AB-2C5A-5D65-C348E088E1B4}"/>
          </ac:spMkLst>
        </pc:spChg>
        <pc:spChg chg="add mod ord">
          <ac:chgData name="Adam Dunkels" userId="4ff5ccc543bfedf4" providerId="LiveId" clId="{5724BF98-0F9A-46E3-BC22-958175852B32}" dt="2025-01-27T09:13:33.102" v="3344" actId="700"/>
          <ac:spMkLst>
            <pc:docMk/>
            <pc:sldMk cId="1149874564" sldId="294"/>
            <ac:spMk id="6" creationId="{6B1B1B6F-5845-070D-0CC0-C7425923565C}"/>
          </ac:spMkLst>
        </pc:spChg>
      </pc:sldChg>
      <pc:sldChg chg="addSp delSp modSp new mod modClrScheme modAnim chgLayout">
        <pc:chgData name="Adam Dunkels" userId="4ff5ccc543bfedf4" providerId="LiveId" clId="{5724BF98-0F9A-46E3-BC22-958175852B32}" dt="2025-01-29T12:57:12.577" v="6494"/>
        <pc:sldMkLst>
          <pc:docMk/>
          <pc:sldMk cId="3059018700" sldId="295"/>
        </pc:sldMkLst>
        <pc:spChg chg="add mod ord">
          <ac:chgData name="Adam Dunkels" userId="4ff5ccc543bfedf4" providerId="LiveId" clId="{5724BF98-0F9A-46E3-BC22-958175852B32}" dt="2025-01-27T09:25:32.290" v="3462" actId="20577"/>
          <ac:spMkLst>
            <pc:docMk/>
            <pc:sldMk cId="3059018700" sldId="295"/>
            <ac:spMk id="4" creationId="{03DC0D5E-E032-BB5A-1519-E7160D6874E8}"/>
          </ac:spMkLst>
        </pc:spChg>
        <pc:spChg chg="add mod ord">
          <ac:chgData name="Adam Dunkels" userId="4ff5ccc543bfedf4" providerId="LiveId" clId="{5724BF98-0F9A-46E3-BC22-958175852B32}" dt="2025-01-29T12:57:02.190" v="6492" actId="20577"/>
          <ac:spMkLst>
            <pc:docMk/>
            <pc:sldMk cId="3059018700" sldId="295"/>
            <ac:spMk id="5" creationId="{67D1CB8A-0E7E-38DA-1272-3D4446B53731}"/>
          </ac:spMkLst>
        </pc:spChg>
      </pc:sldChg>
      <pc:sldChg chg="addSp delSp modSp new mod modAnim">
        <pc:chgData name="Adam Dunkels" userId="4ff5ccc543bfedf4" providerId="LiveId" clId="{5724BF98-0F9A-46E3-BC22-958175852B32}" dt="2025-01-29T12:45:46.877" v="6417" actId="20577"/>
        <pc:sldMkLst>
          <pc:docMk/>
          <pc:sldMk cId="642789841" sldId="296"/>
        </pc:sldMkLst>
        <pc:spChg chg="mod">
          <ac:chgData name="Adam Dunkels" userId="4ff5ccc543bfedf4" providerId="LiveId" clId="{5724BF98-0F9A-46E3-BC22-958175852B32}" dt="2025-01-29T12:45:46.877" v="6417" actId="20577"/>
          <ac:spMkLst>
            <pc:docMk/>
            <pc:sldMk cId="642789841" sldId="296"/>
            <ac:spMk id="2" creationId="{469320CD-C35C-48F7-94C3-959F519FD881}"/>
          </ac:spMkLst>
        </pc:spChg>
        <pc:picChg chg="add mod">
          <ac:chgData name="Adam Dunkels" userId="4ff5ccc543bfedf4" providerId="LiveId" clId="{5724BF98-0F9A-46E3-BC22-958175852B32}" dt="2025-01-27T09:29:27.346" v="3533" actId="1076"/>
          <ac:picMkLst>
            <pc:docMk/>
            <pc:sldMk cId="642789841" sldId="296"/>
            <ac:picMk id="5" creationId="{B404BF74-2543-5C2B-3149-C017F2EC69CC}"/>
          </ac:picMkLst>
        </pc:picChg>
        <pc:picChg chg="add mod">
          <ac:chgData name="Adam Dunkels" userId="4ff5ccc543bfedf4" providerId="LiveId" clId="{5724BF98-0F9A-46E3-BC22-958175852B32}" dt="2025-01-27T09:29:28.298" v="3534" actId="1076"/>
          <ac:picMkLst>
            <pc:docMk/>
            <pc:sldMk cId="642789841" sldId="296"/>
            <ac:picMk id="7" creationId="{D598991B-5F38-A7A7-9939-3AAE9AECA934}"/>
          </ac:picMkLst>
        </pc:picChg>
      </pc:sldChg>
      <pc:sldChg chg="addSp delSp modSp new mod delAnim modAnim">
        <pc:chgData name="Adam Dunkels" userId="4ff5ccc543bfedf4" providerId="LiveId" clId="{5724BF98-0F9A-46E3-BC22-958175852B32}" dt="2025-01-29T12:46:32.714" v="6423" actId="1076"/>
        <pc:sldMkLst>
          <pc:docMk/>
          <pc:sldMk cId="260565028" sldId="297"/>
        </pc:sldMkLst>
        <pc:spChg chg="mod">
          <ac:chgData name="Adam Dunkels" userId="4ff5ccc543bfedf4" providerId="LiveId" clId="{5724BF98-0F9A-46E3-BC22-958175852B32}" dt="2025-01-27T09:43:04.713" v="3947" actId="20577"/>
          <ac:spMkLst>
            <pc:docMk/>
            <pc:sldMk cId="260565028" sldId="297"/>
            <ac:spMk id="2" creationId="{3E35D7F6-F426-0C50-269B-FC81EC33C2CB}"/>
          </ac:spMkLst>
        </pc:spChg>
        <pc:spChg chg="add mod">
          <ac:chgData name="Adam Dunkels" userId="4ff5ccc543bfedf4" providerId="LiveId" clId="{5724BF98-0F9A-46E3-BC22-958175852B32}" dt="2025-01-29T12:46:30.254" v="6421" actId="478"/>
          <ac:spMkLst>
            <pc:docMk/>
            <pc:sldMk cId="260565028" sldId="297"/>
            <ac:spMk id="10" creationId="{905D7577-4A1A-5969-57E1-40B7C604175B}"/>
          </ac:spMkLst>
        </pc:spChg>
        <pc:picChg chg="add del mod">
          <ac:chgData name="Adam Dunkels" userId="4ff5ccc543bfedf4" providerId="LiveId" clId="{5724BF98-0F9A-46E3-BC22-958175852B32}" dt="2025-01-29T12:46:17.748" v="6418" actId="478"/>
          <ac:picMkLst>
            <pc:docMk/>
            <pc:sldMk cId="260565028" sldId="297"/>
            <ac:picMk id="4" creationId="{BB75744A-8FD3-C635-D2D6-6B50D3AC57CD}"/>
          </ac:picMkLst>
        </pc:picChg>
        <pc:picChg chg="add mod">
          <ac:chgData name="Adam Dunkels" userId="4ff5ccc543bfedf4" providerId="LiveId" clId="{5724BF98-0F9A-46E3-BC22-958175852B32}" dt="2025-01-29T12:46:19.440" v="6420" actId="1076"/>
          <ac:picMkLst>
            <pc:docMk/>
            <pc:sldMk cId="260565028" sldId="297"/>
            <ac:picMk id="6" creationId="{7721AD5B-F204-971A-7200-9AAD00ADD73D}"/>
          </ac:picMkLst>
        </pc:picChg>
        <pc:picChg chg="add del mod ord">
          <ac:chgData name="Adam Dunkels" userId="4ff5ccc543bfedf4" providerId="LiveId" clId="{5724BF98-0F9A-46E3-BC22-958175852B32}" dt="2025-01-29T12:46:30.254" v="6421" actId="478"/>
          <ac:picMkLst>
            <pc:docMk/>
            <pc:sldMk cId="260565028" sldId="297"/>
            <ac:picMk id="7" creationId="{88CFCE6C-3CFC-BE10-4A46-0376F6AF28B7}"/>
          </ac:picMkLst>
        </pc:picChg>
        <pc:picChg chg="add del mod">
          <ac:chgData name="Adam Dunkels" userId="4ff5ccc543bfedf4" providerId="LiveId" clId="{5724BF98-0F9A-46E3-BC22-958175852B32}" dt="2025-01-29T12:26:43.821" v="6393" actId="478"/>
          <ac:picMkLst>
            <pc:docMk/>
            <pc:sldMk cId="260565028" sldId="297"/>
            <ac:picMk id="9" creationId="{03A45B2E-74A1-A276-FB0F-07B154059D09}"/>
          </ac:picMkLst>
        </pc:picChg>
        <pc:picChg chg="add mod">
          <ac:chgData name="Adam Dunkels" userId="4ff5ccc543bfedf4" providerId="LiveId" clId="{5724BF98-0F9A-46E3-BC22-958175852B32}" dt="2025-01-29T12:46:32.714" v="6423" actId="1076"/>
          <ac:picMkLst>
            <pc:docMk/>
            <pc:sldMk cId="260565028" sldId="297"/>
            <ac:picMk id="12" creationId="{0123EBF3-DF68-B7E4-285B-BC828E17A44E}"/>
          </ac:picMkLst>
        </pc:picChg>
      </pc:sldChg>
      <pc:sldChg chg="addSp delSp modSp new mod ord modClrScheme delAnim modAnim chgLayout">
        <pc:chgData name="Adam Dunkels" userId="4ff5ccc543bfedf4" providerId="LiveId" clId="{5724BF98-0F9A-46E3-BC22-958175852B32}" dt="2025-01-29T13:15:02.201" v="6636"/>
        <pc:sldMkLst>
          <pc:docMk/>
          <pc:sldMk cId="1592835555" sldId="298"/>
        </pc:sldMkLst>
        <pc:spChg chg="mod ord">
          <ac:chgData name="Adam Dunkels" userId="4ff5ccc543bfedf4" providerId="LiveId" clId="{5724BF98-0F9A-46E3-BC22-958175852B32}" dt="2025-01-29T13:12:44.942" v="6609" actId="20577"/>
          <ac:spMkLst>
            <pc:docMk/>
            <pc:sldMk cId="1592835555" sldId="298"/>
            <ac:spMk id="2" creationId="{E1CF1535-9D45-DB09-4A31-C9484CE60827}"/>
          </ac:spMkLst>
        </pc:spChg>
        <pc:spChg chg="mod ord">
          <ac:chgData name="Adam Dunkels" userId="4ff5ccc543bfedf4" providerId="LiveId" clId="{5724BF98-0F9A-46E3-BC22-958175852B32}" dt="2025-01-29T13:14:41.115" v="6634" actId="20577"/>
          <ac:spMkLst>
            <pc:docMk/>
            <pc:sldMk cId="1592835555" sldId="298"/>
            <ac:spMk id="3" creationId="{13658AF8-5939-FC9D-9553-64DC48933B39}"/>
          </ac:spMkLst>
        </pc:spChg>
        <pc:spChg chg="add del mod ord">
          <ac:chgData name="Adam Dunkels" userId="4ff5ccc543bfedf4" providerId="LiveId" clId="{5724BF98-0F9A-46E3-BC22-958175852B32}" dt="2025-01-29T13:13:19.935" v="6620" actId="478"/>
          <ac:spMkLst>
            <pc:docMk/>
            <pc:sldMk cId="1592835555" sldId="298"/>
            <ac:spMk id="4" creationId="{F6F3D79E-F612-E425-15A2-98B30EE9EA51}"/>
          </ac:spMkLst>
        </pc:spChg>
        <pc:spChg chg="add del mod">
          <ac:chgData name="Adam Dunkels" userId="4ff5ccc543bfedf4" providerId="LiveId" clId="{5724BF98-0F9A-46E3-BC22-958175852B32}" dt="2025-01-29T13:12:50.594" v="6610" actId="478"/>
          <ac:spMkLst>
            <pc:docMk/>
            <pc:sldMk cId="1592835555" sldId="298"/>
            <ac:spMk id="5" creationId="{ADC9F80B-87F3-A71F-2DAC-A18CF5564815}"/>
          </ac:spMkLst>
        </pc:spChg>
        <pc:spChg chg="add del mod">
          <ac:chgData name="Adam Dunkels" userId="4ff5ccc543bfedf4" providerId="LiveId" clId="{5724BF98-0F9A-46E3-BC22-958175852B32}" dt="2025-01-29T13:13:22.388" v="6623"/>
          <ac:spMkLst>
            <pc:docMk/>
            <pc:sldMk cId="1592835555" sldId="298"/>
            <ac:spMk id="7" creationId="{6519416A-C815-72AC-D667-4A86259F266E}"/>
          </ac:spMkLst>
        </pc:spChg>
        <pc:spChg chg="add mod">
          <ac:chgData name="Adam Dunkels" userId="4ff5ccc543bfedf4" providerId="LiveId" clId="{5724BF98-0F9A-46E3-BC22-958175852B32}" dt="2025-01-29T13:13:21.700" v="6622"/>
          <ac:spMkLst>
            <pc:docMk/>
            <pc:sldMk cId="1592835555" sldId="298"/>
            <ac:spMk id="8" creationId="{6D1B560B-C921-EBC4-B207-CF3BB1807C69}"/>
          </ac:spMkLst>
        </pc:spChg>
        <pc:spChg chg="add mod">
          <ac:chgData name="Adam Dunkels" userId="4ff5ccc543bfedf4" providerId="LiveId" clId="{5724BF98-0F9A-46E3-BC22-958175852B32}" dt="2025-01-29T13:14:21.885" v="6629" actId="404"/>
          <ac:spMkLst>
            <pc:docMk/>
            <pc:sldMk cId="1592835555" sldId="298"/>
            <ac:spMk id="9" creationId="{70C74742-EEA5-FD9E-17A1-499EE95901EE}"/>
          </ac:spMkLst>
        </pc:spChg>
      </pc:sldChg>
      <pc:sldChg chg="new del">
        <pc:chgData name="Adam Dunkels" userId="4ff5ccc543bfedf4" providerId="LiveId" clId="{5724BF98-0F9A-46E3-BC22-958175852B32}" dt="2025-01-27T10:33:18.069" v="4141" actId="47"/>
        <pc:sldMkLst>
          <pc:docMk/>
          <pc:sldMk cId="838220888" sldId="299"/>
        </pc:sldMkLst>
      </pc:sldChg>
      <pc:sldChg chg="addSp modSp add mod modClrScheme modAnim chgLayout">
        <pc:chgData name="Adam Dunkels" userId="4ff5ccc543bfedf4" providerId="LiveId" clId="{5724BF98-0F9A-46E3-BC22-958175852B32}" dt="2025-01-29T13:12:25.501" v="6589" actId="20577"/>
        <pc:sldMkLst>
          <pc:docMk/>
          <pc:sldMk cId="228317883" sldId="300"/>
        </pc:sldMkLst>
        <pc:spChg chg="add mod ord">
          <ac:chgData name="Adam Dunkels" userId="4ff5ccc543bfedf4" providerId="LiveId" clId="{5724BF98-0F9A-46E3-BC22-958175852B32}" dt="2025-01-29T13:12:16.747" v="6585" actId="5793"/>
          <ac:spMkLst>
            <pc:docMk/>
            <pc:sldMk cId="228317883" sldId="300"/>
            <ac:spMk id="2" creationId="{DBDCA720-674A-B251-ADE4-575DF759D893}"/>
          </ac:spMkLst>
        </pc:spChg>
        <pc:spChg chg="mod ord">
          <ac:chgData name="Adam Dunkels" userId="4ff5ccc543bfedf4" providerId="LiveId" clId="{5724BF98-0F9A-46E3-BC22-958175852B32}" dt="2025-01-27T10:35:50.594" v="4524" actId="20577"/>
          <ac:spMkLst>
            <pc:docMk/>
            <pc:sldMk cId="228317883" sldId="300"/>
            <ac:spMk id="4" creationId="{BD261EFE-2532-FFE1-58FE-89522684DC40}"/>
          </ac:spMkLst>
        </pc:spChg>
        <pc:spChg chg="mod ord">
          <ac:chgData name="Adam Dunkels" userId="4ff5ccc543bfedf4" providerId="LiveId" clId="{5724BF98-0F9A-46E3-BC22-958175852B32}" dt="2025-01-29T13:12:25.501" v="6589" actId="20577"/>
          <ac:spMkLst>
            <pc:docMk/>
            <pc:sldMk cId="228317883" sldId="300"/>
            <ac:spMk id="5" creationId="{34DF626F-5BED-5A03-2F4E-42EEA8C42A0F}"/>
          </ac:spMkLst>
        </pc:spChg>
      </pc:sldChg>
      <pc:sldChg chg="addSp delSp modSp new mod ord">
        <pc:chgData name="Adam Dunkels" userId="4ff5ccc543bfedf4" providerId="LiveId" clId="{5724BF98-0F9A-46E3-BC22-958175852B32}" dt="2025-01-29T13:17:35.760" v="6683" actId="478"/>
        <pc:sldMkLst>
          <pc:docMk/>
          <pc:sldMk cId="2806822088" sldId="301"/>
        </pc:sldMkLst>
        <pc:spChg chg="mod">
          <ac:chgData name="Adam Dunkels" userId="4ff5ccc543bfedf4" providerId="LiveId" clId="{5724BF98-0F9A-46E3-BC22-958175852B32}" dt="2025-01-27T12:25:10.375" v="5248" actId="20577"/>
          <ac:spMkLst>
            <pc:docMk/>
            <pc:sldMk cId="2806822088" sldId="301"/>
            <ac:spMk id="2" creationId="{F1BC6CBF-9E4E-3EF9-3993-382643A73820}"/>
          </ac:spMkLst>
        </pc:spChg>
        <pc:spChg chg="mod">
          <ac:chgData name="Adam Dunkels" userId="4ff5ccc543bfedf4" providerId="LiveId" clId="{5724BF98-0F9A-46E3-BC22-958175852B32}" dt="2025-01-27T12:31:21.796" v="5615"/>
          <ac:spMkLst>
            <pc:docMk/>
            <pc:sldMk cId="2806822088" sldId="301"/>
            <ac:spMk id="4" creationId="{B29BA5A8-515C-5206-7223-416751A11938}"/>
          </ac:spMkLst>
        </pc:spChg>
        <pc:spChg chg="add mod">
          <ac:chgData name="Adam Dunkels" userId="4ff5ccc543bfedf4" providerId="LiveId" clId="{5724BF98-0F9A-46E3-BC22-958175852B32}" dt="2025-01-29T13:17:31.652" v="6682" actId="20577"/>
          <ac:spMkLst>
            <pc:docMk/>
            <pc:sldMk cId="2806822088" sldId="301"/>
            <ac:spMk id="5" creationId="{C22EE33B-2DB3-D78F-00E4-BF6D75A8246A}"/>
          </ac:spMkLst>
        </pc:spChg>
        <pc:spChg chg="add mod">
          <ac:chgData name="Adam Dunkels" userId="4ff5ccc543bfedf4" providerId="LiveId" clId="{5724BF98-0F9A-46E3-BC22-958175852B32}" dt="2025-01-27T12:24:46.225" v="5210" actId="1076"/>
          <ac:spMkLst>
            <pc:docMk/>
            <pc:sldMk cId="2806822088" sldId="301"/>
            <ac:spMk id="6" creationId="{D7CD5BC2-DDF7-7EAA-27C6-BC71C0309434}"/>
          </ac:spMkLst>
        </pc:spChg>
        <pc:spChg chg="add del mod">
          <ac:chgData name="Adam Dunkels" userId="4ff5ccc543bfedf4" providerId="LiveId" clId="{5724BF98-0F9A-46E3-BC22-958175852B32}" dt="2025-01-29T13:17:35.760" v="6683" actId="478"/>
          <ac:spMkLst>
            <pc:docMk/>
            <pc:sldMk cId="2806822088" sldId="301"/>
            <ac:spMk id="10" creationId="{1839047E-464A-7F9C-C69E-867939F6A9F7}"/>
          </ac:spMkLst>
        </pc:spChg>
      </pc:sldChg>
      <pc:sldChg chg="modSp add mod ord">
        <pc:chgData name="Adam Dunkels" userId="4ff5ccc543bfedf4" providerId="LiveId" clId="{5724BF98-0F9A-46E3-BC22-958175852B32}" dt="2025-01-29T13:18:33.934" v="6713" actId="5793"/>
        <pc:sldMkLst>
          <pc:docMk/>
          <pc:sldMk cId="3487300381" sldId="302"/>
        </pc:sldMkLst>
        <pc:spChg chg="mod">
          <ac:chgData name="Adam Dunkels" userId="4ff5ccc543bfedf4" providerId="LiveId" clId="{5724BF98-0F9A-46E3-BC22-958175852B32}" dt="2025-01-27T12:25:48.767" v="5261" actId="20577"/>
          <ac:spMkLst>
            <pc:docMk/>
            <pc:sldMk cId="3487300381" sldId="302"/>
            <ac:spMk id="2" creationId="{1FFF08D3-7FE2-0E29-AFFE-6CAF3EF23B73}"/>
          </ac:spMkLst>
        </pc:spChg>
        <pc:spChg chg="mod">
          <ac:chgData name="Adam Dunkels" userId="4ff5ccc543bfedf4" providerId="LiveId" clId="{5724BF98-0F9A-46E3-BC22-958175852B32}" dt="2025-01-29T13:18:33.934" v="6713" actId="5793"/>
          <ac:spMkLst>
            <pc:docMk/>
            <pc:sldMk cId="3487300381" sldId="302"/>
            <ac:spMk id="4" creationId="{DAB49F15-BC2B-7E6F-42E7-ECAC674960E8}"/>
          </ac:spMkLst>
        </pc:spChg>
        <pc:spChg chg="mod">
          <ac:chgData name="Adam Dunkels" userId="4ff5ccc543bfedf4" providerId="LiveId" clId="{5724BF98-0F9A-46E3-BC22-958175852B32}" dt="2025-01-29T13:16:29.266" v="6664" actId="27636"/>
          <ac:spMkLst>
            <pc:docMk/>
            <pc:sldMk cId="3487300381" sldId="302"/>
            <ac:spMk id="5" creationId="{94ED0B34-B888-C511-9D56-106748FB81C9}"/>
          </ac:spMkLst>
        </pc:spChg>
        <pc:spChg chg="mod">
          <ac:chgData name="Adam Dunkels" userId="4ff5ccc543bfedf4" providerId="LiveId" clId="{5724BF98-0F9A-46E3-BC22-958175852B32}" dt="2025-01-29T13:16:48.926" v="6672" actId="20577"/>
          <ac:spMkLst>
            <pc:docMk/>
            <pc:sldMk cId="3487300381" sldId="302"/>
            <ac:spMk id="6" creationId="{67701ECF-1E39-7816-063B-C08EFC8CCA91}"/>
          </ac:spMkLst>
        </pc:spChg>
      </pc:sldChg>
      <pc:sldChg chg="addSp delSp modSp new mod modClrScheme delAnim modAnim chgLayout">
        <pc:chgData name="Adam Dunkels" userId="4ff5ccc543bfedf4" providerId="LiveId" clId="{5724BF98-0F9A-46E3-BC22-958175852B32}" dt="2025-01-27T12:44:00.407" v="5820"/>
        <pc:sldMkLst>
          <pc:docMk/>
          <pc:sldMk cId="2162526551" sldId="303"/>
        </pc:sldMkLst>
        <pc:spChg chg="mod ord">
          <ac:chgData name="Adam Dunkels" userId="4ff5ccc543bfedf4" providerId="LiveId" clId="{5724BF98-0F9A-46E3-BC22-958175852B32}" dt="2025-01-27T12:43:53.564" v="5814" actId="700"/>
          <ac:spMkLst>
            <pc:docMk/>
            <pc:sldMk cId="2162526551" sldId="303"/>
            <ac:spMk id="2" creationId="{056AE1A8-6B7F-4A03-E0C5-55123D75B673}"/>
          </ac:spMkLst>
        </pc:spChg>
        <pc:picChg chg="add mod">
          <ac:chgData name="Adam Dunkels" userId="4ff5ccc543bfedf4" providerId="LiveId" clId="{5724BF98-0F9A-46E3-BC22-958175852B32}" dt="2025-01-27T12:44:00.407" v="5820"/>
          <ac:picMkLst>
            <pc:docMk/>
            <pc:sldMk cId="2162526551" sldId="303"/>
            <ac:picMk id="7" creationId="{AF46B0D7-8B02-93CD-911B-0B8E04E96BD7}"/>
          </ac:picMkLst>
        </pc:picChg>
      </pc:sldChg>
      <pc:sldChg chg="delSp modSp add mod delAnim modAnim">
        <pc:chgData name="Adam Dunkels" userId="4ff5ccc543bfedf4" providerId="LiveId" clId="{5724BF98-0F9A-46E3-BC22-958175852B32}" dt="2025-01-29T13:09:10.372" v="6515" actId="207"/>
        <pc:sldMkLst>
          <pc:docMk/>
          <pc:sldMk cId="341505217" sldId="304"/>
        </pc:sldMkLst>
        <pc:spChg chg="mod">
          <ac:chgData name="Adam Dunkels" userId="4ff5ccc543bfedf4" providerId="LiveId" clId="{5724BF98-0F9A-46E3-BC22-958175852B32}" dt="2025-01-29T13:09:10.372" v="6515" actId="207"/>
          <ac:spMkLst>
            <pc:docMk/>
            <pc:sldMk cId="341505217" sldId="304"/>
            <ac:spMk id="3" creationId="{BC6DB4AB-8F4F-89BA-A992-D5B965EAE6BA}"/>
          </ac:spMkLst>
        </pc:spChg>
        <pc:spChg chg="mod">
          <ac:chgData name="Adam Dunkels" userId="4ff5ccc543bfedf4" providerId="LiveId" clId="{5724BF98-0F9A-46E3-BC22-958175852B32}" dt="2025-01-29T13:09:10.372" v="6515" actId="207"/>
          <ac:spMkLst>
            <pc:docMk/>
            <pc:sldMk cId="341505217" sldId="304"/>
            <ac:spMk id="4" creationId="{BCBB08C3-23A0-6AA9-A002-691F9DA5606D}"/>
          </ac:spMkLst>
        </pc:spChg>
      </pc:sldChg>
      <pc:sldChg chg="addSp delSp modSp new mod modClrScheme chgLayout">
        <pc:chgData name="Adam Dunkels" userId="4ff5ccc543bfedf4" providerId="LiveId" clId="{5724BF98-0F9A-46E3-BC22-958175852B32}" dt="2025-01-28T21:59:23.733" v="6049" actId="20577"/>
        <pc:sldMkLst>
          <pc:docMk/>
          <pc:sldMk cId="2977045346" sldId="305"/>
        </pc:sldMkLst>
        <pc:spChg chg="add mod ord">
          <ac:chgData name="Adam Dunkels" userId="4ff5ccc543bfedf4" providerId="LiveId" clId="{5724BF98-0F9A-46E3-BC22-958175852B32}" dt="2025-01-28T21:59:23.733" v="6049" actId="20577"/>
          <ac:spMkLst>
            <pc:docMk/>
            <pc:sldMk cId="2977045346" sldId="305"/>
            <ac:spMk id="5" creationId="{0DAE8734-7FC0-7D36-76B5-25FB605307A4}"/>
          </ac:spMkLst>
        </pc:spChg>
        <pc:spChg chg="add mod ord">
          <ac:chgData name="Adam Dunkels" userId="4ff5ccc543bfedf4" providerId="LiveId" clId="{5724BF98-0F9A-46E3-BC22-958175852B32}" dt="2025-01-27T12:48:15.624" v="6025" actId="20577"/>
          <ac:spMkLst>
            <pc:docMk/>
            <pc:sldMk cId="2977045346" sldId="305"/>
            <ac:spMk id="6" creationId="{3E32C0A7-934E-4377-753F-B699C60A34F5}"/>
          </ac:spMkLst>
        </pc:spChg>
      </pc:sldChg>
      <pc:sldChg chg="addSp delSp modSp new mod modNotesTx">
        <pc:chgData name="Adam Dunkels" userId="4ff5ccc543bfedf4" providerId="LiveId" clId="{5724BF98-0F9A-46E3-BC22-958175852B32}" dt="2025-01-29T07:21:44.268" v="6350" actId="20577"/>
        <pc:sldMkLst>
          <pc:docMk/>
          <pc:sldMk cId="1330960148" sldId="306"/>
        </pc:sldMkLst>
        <pc:spChg chg="mod">
          <ac:chgData name="Adam Dunkels" userId="4ff5ccc543bfedf4" providerId="LiveId" clId="{5724BF98-0F9A-46E3-BC22-958175852B32}" dt="2025-01-28T22:15:14.095" v="6109" actId="20577"/>
          <ac:spMkLst>
            <pc:docMk/>
            <pc:sldMk cId="1330960148" sldId="306"/>
            <ac:spMk id="2" creationId="{1414280B-A82F-1B69-5154-F73769F568B6}"/>
          </ac:spMkLst>
        </pc:spChg>
        <pc:spChg chg="del">
          <ac:chgData name="Adam Dunkels" userId="4ff5ccc543bfedf4" providerId="LiveId" clId="{5724BF98-0F9A-46E3-BC22-958175852B32}" dt="2025-01-28T22:15:04.090" v="6052"/>
          <ac:spMkLst>
            <pc:docMk/>
            <pc:sldMk cId="1330960148" sldId="306"/>
            <ac:spMk id="3" creationId="{1379CA0B-9B31-61F1-AF33-25CD22A68E60}"/>
          </ac:spMkLst>
        </pc:spChg>
        <pc:graphicFrameChg chg="add mod">
          <ac:chgData name="Adam Dunkels" userId="4ff5ccc543bfedf4" providerId="LiveId" clId="{5724BF98-0F9A-46E3-BC22-958175852B32}" dt="2025-01-28T22:15:58.238" v="6133" actId="113"/>
          <ac:graphicFrameMkLst>
            <pc:docMk/>
            <pc:sldMk cId="1330960148" sldId="306"/>
            <ac:graphicFrameMk id="4" creationId="{2FC978F1-5C85-9770-DC22-D0C7278758FE}"/>
          </ac:graphicFrameMkLst>
        </pc:graphicFrameChg>
      </pc:sldChg>
      <pc:sldChg chg="addSp delSp modSp new mod modClrScheme chgLayout">
        <pc:chgData name="Adam Dunkels" userId="4ff5ccc543bfedf4" providerId="LiveId" clId="{5724BF98-0F9A-46E3-BC22-958175852B32}" dt="2025-01-29T06:56:28.681" v="6161" actId="20577"/>
        <pc:sldMkLst>
          <pc:docMk/>
          <pc:sldMk cId="436043477" sldId="307"/>
        </pc:sldMkLst>
        <pc:spChg chg="del mod ord">
          <ac:chgData name="Adam Dunkels" userId="4ff5ccc543bfedf4" providerId="LiveId" clId="{5724BF98-0F9A-46E3-BC22-958175852B32}" dt="2025-01-29T06:56:25.043" v="6143" actId="700"/>
          <ac:spMkLst>
            <pc:docMk/>
            <pc:sldMk cId="436043477" sldId="307"/>
            <ac:spMk id="2" creationId="{716F56E2-87BC-3AA2-2461-A3DACF6242F7}"/>
          </ac:spMkLst>
        </pc:spChg>
        <pc:spChg chg="del mod ord">
          <ac:chgData name="Adam Dunkels" userId="4ff5ccc543bfedf4" providerId="LiveId" clId="{5724BF98-0F9A-46E3-BC22-958175852B32}" dt="2025-01-29T06:56:25.043" v="6143" actId="700"/>
          <ac:spMkLst>
            <pc:docMk/>
            <pc:sldMk cId="436043477" sldId="307"/>
            <ac:spMk id="3" creationId="{BBB78F8B-6085-BE6F-2875-680AD1290225}"/>
          </ac:spMkLst>
        </pc:spChg>
        <pc:spChg chg="add mod ord">
          <ac:chgData name="Adam Dunkels" userId="4ff5ccc543bfedf4" providerId="LiveId" clId="{5724BF98-0F9A-46E3-BC22-958175852B32}" dt="2025-01-29T06:56:28.681" v="6161" actId="20577"/>
          <ac:spMkLst>
            <pc:docMk/>
            <pc:sldMk cId="436043477" sldId="307"/>
            <ac:spMk id="4" creationId="{4A882528-6E78-022C-3178-EB33056356EC}"/>
          </ac:spMkLst>
        </pc:spChg>
        <pc:spChg chg="add mod ord">
          <ac:chgData name="Adam Dunkels" userId="4ff5ccc543bfedf4" providerId="LiveId" clId="{5724BF98-0F9A-46E3-BC22-958175852B32}" dt="2025-01-29T06:56:25.043" v="6143" actId="700"/>
          <ac:spMkLst>
            <pc:docMk/>
            <pc:sldMk cId="436043477" sldId="307"/>
            <ac:spMk id="5" creationId="{76E9A6E0-4D14-A4E2-FF41-C50ACF546818}"/>
          </ac:spMkLst>
        </pc:spChg>
      </pc:sldChg>
      <pc:sldChg chg="addSp delSp modSp new mod">
        <pc:chgData name="Adam Dunkels" userId="4ff5ccc543bfedf4" providerId="LiveId" clId="{5724BF98-0F9A-46E3-BC22-958175852B32}" dt="2025-01-29T12:45:42.071" v="6409" actId="20577"/>
        <pc:sldMkLst>
          <pc:docMk/>
          <pc:sldMk cId="648784480" sldId="308"/>
        </pc:sldMkLst>
        <pc:spChg chg="mod">
          <ac:chgData name="Adam Dunkels" userId="4ff5ccc543bfedf4" providerId="LiveId" clId="{5724BF98-0F9A-46E3-BC22-958175852B32}" dt="2025-01-29T12:45:42.071" v="6409" actId="20577"/>
          <ac:spMkLst>
            <pc:docMk/>
            <pc:sldMk cId="648784480" sldId="308"/>
            <ac:spMk id="2" creationId="{851E6424-7E0C-8AA5-CC07-16039074D83E}"/>
          </ac:spMkLst>
        </pc:spChg>
        <pc:picChg chg="add del mod">
          <ac:chgData name="Adam Dunkels" userId="4ff5ccc543bfedf4" providerId="LiveId" clId="{5724BF98-0F9A-46E3-BC22-958175852B32}" dt="2025-01-29T12:44:23.293" v="6397" actId="478"/>
          <ac:picMkLst>
            <pc:docMk/>
            <pc:sldMk cId="648784480" sldId="308"/>
            <ac:picMk id="5" creationId="{E4B80113-8081-4A25-818A-2D0087C8374A}"/>
          </ac:picMkLst>
        </pc:picChg>
        <pc:picChg chg="add mod">
          <ac:chgData name="Adam Dunkels" userId="4ff5ccc543bfedf4" providerId="LiveId" clId="{5724BF98-0F9A-46E3-BC22-958175852B32}" dt="2025-01-29T12:26:05.386" v="6391" actId="1076"/>
          <ac:picMkLst>
            <pc:docMk/>
            <pc:sldMk cId="648784480" sldId="308"/>
            <ac:picMk id="7" creationId="{89767F91-C784-B02F-4590-C599E83FFB67}"/>
          </ac:picMkLst>
        </pc:picChg>
        <pc:picChg chg="add del mod">
          <ac:chgData name="Adam Dunkels" userId="4ff5ccc543bfedf4" providerId="LiveId" clId="{5724BF98-0F9A-46E3-BC22-958175852B32}" dt="2025-01-29T12:44:45.817" v="6400" actId="478"/>
          <ac:picMkLst>
            <pc:docMk/>
            <pc:sldMk cId="648784480" sldId="308"/>
            <ac:picMk id="9" creationId="{E149CAAC-4EA1-C93F-800C-04A2CF30126F}"/>
          </ac:picMkLst>
        </pc:picChg>
        <pc:picChg chg="add mod">
          <ac:chgData name="Adam Dunkels" userId="4ff5ccc543bfedf4" providerId="LiveId" clId="{5724BF98-0F9A-46E3-BC22-958175852B32}" dt="2025-01-29T12:44:47.282" v="6402" actId="1076"/>
          <ac:picMkLst>
            <pc:docMk/>
            <pc:sldMk cId="648784480" sldId="308"/>
            <ac:picMk id="11" creationId="{98DD21CC-C58D-2713-5508-CE6D62DEE20B}"/>
          </ac:picMkLst>
        </pc:picChg>
      </pc:sldChg>
      <pc:sldChg chg="addSp delSp modSp new mod">
        <pc:chgData name="Adam Dunkels" userId="4ff5ccc543bfedf4" providerId="LiveId" clId="{5724BF98-0F9A-46E3-BC22-958175852B32}" dt="2025-01-29T12:54:46.498" v="6485" actId="1076"/>
        <pc:sldMkLst>
          <pc:docMk/>
          <pc:sldMk cId="3937468059" sldId="309"/>
        </pc:sldMkLst>
        <pc:spChg chg="mod">
          <ac:chgData name="Adam Dunkels" userId="4ff5ccc543bfedf4" providerId="LiveId" clId="{5724BF98-0F9A-46E3-BC22-958175852B32}" dt="2025-01-29T12:54:13.964" v="6470" actId="20577"/>
          <ac:spMkLst>
            <pc:docMk/>
            <pc:sldMk cId="3937468059" sldId="309"/>
            <ac:spMk id="2" creationId="{F241BC2F-6FA9-8A69-7A6B-5931E5FE7A5A}"/>
          </ac:spMkLst>
        </pc:spChg>
        <pc:spChg chg="add del">
          <ac:chgData name="Adam Dunkels" userId="4ff5ccc543bfedf4" providerId="LiveId" clId="{5724BF98-0F9A-46E3-BC22-958175852B32}" dt="2025-01-29T12:54:38.974" v="6480" actId="22"/>
          <ac:spMkLst>
            <pc:docMk/>
            <pc:sldMk cId="3937468059" sldId="309"/>
            <ac:spMk id="3" creationId="{4A43AB4F-A8CF-887F-C9D3-88C80D579F1C}"/>
          </ac:spMkLst>
        </pc:spChg>
        <pc:picChg chg="add mod">
          <ac:chgData name="Adam Dunkels" userId="4ff5ccc543bfedf4" providerId="LiveId" clId="{5724BF98-0F9A-46E3-BC22-958175852B32}" dt="2025-01-29T12:54:38.350" v="6479" actId="1076"/>
          <ac:picMkLst>
            <pc:docMk/>
            <pc:sldMk cId="3937468059" sldId="309"/>
            <ac:picMk id="5" creationId="{641F01D2-A4F6-8DBF-4E5C-9D4E54FC3E8C}"/>
          </ac:picMkLst>
        </pc:picChg>
        <pc:picChg chg="add del mod ord">
          <ac:chgData name="Adam Dunkels" userId="4ff5ccc543bfedf4" providerId="LiveId" clId="{5724BF98-0F9A-46E3-BC22-958175852B32}" dt="2025-01-29T12:54:38.974" v="6480" actId="22"/>
          <ac:picMkLst>
            <pc:docMk/>
            <pc:sldMk cId="3937468059" sldId="309"/>
            <ac:picMk id="7" creationId="{71F9E4C2-4782-ED26-20C6-FA933AE7B7F0}"/>
          </ac:picMkLst>
        </pc:picChg>
        <pc:picChg chg="add mod">
          <ac:chgData name="Adam Dunkels" userId="4ff5ccc543bfedf4" providerId="LiveId" clId="{5724BF98-0F9A-46E3-BC22-958175852B32}" dt="2025-01-29T12:54:46.498" v="6485" actId="1076"/>
          <ac:picMkLst>
            <pc:docMk/>
            <pc:sldMk cId="3937468059" sldId="309"/>
            <ac:picMk id="9" creationId="{FEB40D0D-3BB7-C62E-0134-197AA392C6F8}"/>
          </ac:picMkLst>
        </pc:picChg>
      </pc:sldChg>
      <pc:sldMasterChg chg="modSldLayout">
        <pc:chgData name="Adam Dunkels" userId="4ff5ccc543bfedf4" providerId="LiveId" clId="{5724BF98-0F9A-46E3-BC22-958175852B32}" dt="2025-01-27T06:41:05.113" v="432" actId="403"/>
        <pc:sldMasterMkLst>
          <pc:docMk/>
          <pc:sldMasterMk cId="2387990959" sldId="2147483660"/>
        </pc:sldMasterMkLst>
        <pc:sldLayoutChg chg="modSp">
          <pc:chgData name="Adam Dunkels" userId="4ff5ccc543bfedf4" providerId="LiveId" clId="{5724BF98-0F9A-46E3-BC22-958175852B32}" dt="2025-01-27T06:41:05.113" v="432" actId="403"/>
          <pc:sldLayoutMkLst>
            <pc:docMk/>
            <pc:sldMasterMk cId="2387990959" sldId="2147483660"/>
            <pc:sldLayoutMk cId="522912356" sldId="2147483662"/>
          </pc:sldLayoutMkLst>
          <pc:spChg chg="mod">
            <ac:chgData name="Adam Dunkels" userId="4ff5ccc543bfedf4" providerId="LiveId" clId="{5724BF98-0F9A-46E3-BC22-958175852B32}" dt="2025-01-27T06:41:05.113" v="432" actId="403"/>
            <ac:spMkLst>
              <pc:docMk/>
              <pc:sldMasterMk cId="2387990959" sldId="2147483660"/>
              <pc:sldLayoutMk cId="522912356" sldId="2147483662"/>
              <ac:spMk id="3" creationId="{0CC8C4A9-27ED-4E86-A256-5009E31342B6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4FF5CCC543BFEDF4/Documents/demo%20par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Sheet1!$A$3:$A$11</c:f>
              <c:strCache>
                <c:ptCount val="9"/>
                <c:pt idx="0">
                  <c:v>The Night the Beergola Boys Turned Into the Beergola-Pågarna</c:v>
                </c:pt>
                <c:pt idx="1">
                  <c:v>In Business, No One Can Hear You Scream</c:v>
                </c:pt>
                <c:pt idx="2">
                  <c:v>Stay Hungry</c:v>
                </c:pt>
                <c:pt idx="3">
                  <c:v>Demo Retox</c:v>
                </c:pt>
                <c:pt idx="4">
                  <c:v>Me &amp; Batman</c:v>
                </c:pt>
                <c:pt idx="5">
                  <c:v>From the Deep of the North</c:v>
                </c:pt>
                <c:pt idx="6">
                  <c:v>The Demo Coder</c:v>
                </c:pt>
                <c:pt idx="7">
                  <c:v>The Ghost</c:v>
                </c:pt>
                <c:pt idx="8">
                  <c:v> 13:37</c:v>
                </c:pt>
              </c:strCache>
            </c:strRef>
          </c:cat>
          <c:val>
            <c:numRef>
              <c:f>Sheet1!$B$3:$B$11</c:f>
              <c:numCache>
                <c:formatCode>General</c:formatCode>
                <c:ptCount val="9"/>
                <c:pt idx="0">
                  <c:v>14</c:v>
                </c:pt>
                <c:pt idx="1">
                  <c:v>16</c:v>
                </c:pt>
                <c:pt idx="2">
                  <c:v>19</c:v>
                </c:pt>
                <c:pt idx="3">
                  <c:v>20</c:v>
                </c:pt>
                <c:pt idx="4">
                  <c:v>26</c:v>
                </c:pt>
                <c:pt idx="5">
                  <c:v>34</c:v>
                </c:pt>
                <c:pt idx="6">
                  <c:v>35</c:v>
                </c:pt>
                <c:pt idx="7">
                  <c:v>43</c:v>
                </c:pt>
                <c:pt idx="8">
                  <c:v>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B8-420E-8D5A-BC970E1958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95806592"/>
        <c:axId val="695808512"/>
      </c:barChart>
      <c:catAx>
        <c:axId val="6958065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SE"/>
          </a:p>
        </c:txPr>
        <c:crossAx val="695808512"/>
        <c:crosses val="autoZero"/>
        <c:auto val="1"/>
        <c:lblAlgn val="ctr"/>
        <c:lblOffset val="100"/>
        <c:noMultiLvlLbl val="0"/>
      </c:catAx>
      <c:valAx>
        <c:axId val="6958085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SE"/>
          </a:p>
        </c:txPr>
        <c:crossAx val="695806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50" b="1"/>
      </a:pPr>
      <a:endParaRPr lang="en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01070A-8E8F-41C0-9B6C-1F36BC873C31}" type="datetimeFigureOut">
              <a:rPr lang="en-SE" smtClean="0"/>
              <a:t>2025-02-08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B847E1-59B0-42D1-A611-D566BF01E857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580746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B847E1-59B0-42D1-A611-D566BF01E857}" type="slidenum">
              <a:rPr lang="en-SE" smtClean="0"/>
              <a:t>1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394543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13:37: 100 parts, screentime 8 seconds per part on average, 183 files loaded from disk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B847E1-59B0-42D1-A611-D566BF01E857}" type="slidenum">
              <a:rPr lang="en-SE" smtClean="0"/>
              <a:t>3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02349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Overhead: 0 cycles – 0 memory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B847E1-59B0-42D1-A611-D566BF01E857}" type="slidenum">
              <a:rPr lang="en-SE" smtClean="0"/>
              <a:t>15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76306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Technique from back in the day: control bytes in the scroll text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B847E1-59B0-42D1-A611-D566BF01E857}" type="slidenum">
              <a:rPr lang="en-SE" smtClean="0"/>
              <a:t>22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072361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Overhead: 1 instruction, 5 cycles, 2 bytes of memory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B847E1-59B0-42D1-A611-D566BF01E857}" type="slidenum">
              <a:rPr lang="en-SE" smtClean="0"/>
              <a:t>28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182131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319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330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983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800"/>
            </a:lvl1pPr>
            <a:lvl2pPr>
              <a:lnSpc>
                <a:spcPct val="120000"/>
              </a:lnSpc>
              <a:defRPr sz="2400"/>
            </a:lvl2pPr>
            <a:lvl3pPr>
              <a:lnSpc>
                <a:spcPct val="120000"/>
              </a:lnSpc>
              <a:defRPr sz="2400"/>
            </a:lvl3pPr>
            <a:lvl4pPr>
              <a:lnSpc>
                <a:spcPct val="120000"/>
              </a:lnSpc>
              <a:defRPr sz="2000"/>
            </a:lvl4pPr>
            <a:lvl5pPr>
              <a:lnSpc>
                <a:spcPct val="120000"/>
              </a:lnSpc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12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70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11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63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26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296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28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692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2/8/2025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7990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A5ECCDF4-68BF-4317-9351-AA54FC3E4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EAF34AB-AE16-45B5-ABC1-801F0622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lack 3D wave patterns">
            <a:extLst>
              <a:ext uri="{FF2B5EF4-FFF2-40B4-BE49-F238E27FC236}">
                <a16:creationId xmlns:a16="http://schemas.microsoft.com/office/drawing/2014/main" id="{30D48DD3-E5A6-583B-E04E-E77B66BC9AB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7B20F68C-33F0-439B-8625-CDC2BA676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3429000"/>
            <a:ext cx="12191999" cy="3429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83F786-6418-ECDB-0457-96D454F6F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75034" y="2427209"/>
            <a:ext cx="8931166" cy="2915971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</a:pPr>
            <a:r>
              <a:rPr lang="en-GB" sz="4600" dirty="0"/>
              <a:t>Two Tricks That Will Make You</a:t>
            </a:r>
            <a:br>
              <a:rPr lang="en-GB" sz="4600" dirty="0"/>
            </a:br>
            <a:r>
              <a:rPr lang="en-GB" sz="4600" dirty="0"/>
              <a:t>A Ridiculously Productive</a:t>
            </a:r>
            <a:br>
              <a:rPr lang="en-GB" sz="4600" dirty="0"/>
            </a:br>
            <a:r>
              <a:rPr lang="en-GB" sz="4600" dirty="0"/>
              <a:t>C64 Demo Coder</a:t>
            </a:r>
            <a:endParaRPr lang="en-SE" sz="4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5E374-3294-C38A-78B3-C5E8AD62D9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52933" y="5479705"/>
            <a:ext cx="6653267" cy="692495"/>
          </a:xfrm>
        </p:spPr>
        <p:txBody>
          <a:bodyPr>
            <a:normAutofit/>
          </a:bodyPr>
          <a:lstStyle/>
          <a:p>
            <a:pPr algn="r"/>
            <a:r>
              <a:rPr lang="en-GB" dirty="0">
                <a:solidFill>
                  <a:srgbClr val="FFFFFF"/>
                </a:solidFill>
              </a:rPr>
              <a:t>trident / </a:t>
            </a:r>
            <a:r>
              <a:rPr lang="en-GB" dirty="0" err="1">
                <a:solidFill>
                  <a:srgbClr val="FFFFFF"/>
                </a:solidFill>
              </a:rPr>
              <a:t>fairlight</a:t>
            </a:r>
            <a:r>
              <a:rPr lang="en-GB" dirty="0">
                <a:solidFill>
                  <a:srgbClr val="FFFFFF"/>
                </a:solidFill>
              </a:rPr>
              <a:t>, </a:t>
            </a:r>
            <a:r>
              <a:rPr lang="en-GB" dirty="0" err="1">
                <a:solidFill>
                  <a:srgbClr val="FFFFFF"/>
                </a:solidFill>
              </a:rPr>
              <a:t>phd</a:t>
            </a:r>
            <a:endParaRPr lang="en-SE" dirty="0">
              <a:solidFill>
                <a:srgbClr val="FFFFFF"/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36874C3-9DE1-4DA7-9A95-46D3B54C9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9B9FB324-F0AC-4E44-8E8B-4498E99E0A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7E96AAC4-72D1-40B5-A0B9-477E8E790A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D0AF58BF-BABE-4A68-9708-802D20DA80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EB0E3F4-099C-4AEF-89AE-4974556243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3084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53097F-255B-3623-DF7A-7002EF911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C23B1-53F8-5608-624C-571A71FC7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Code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109FC-E24F-78C4-9B7D-CAFCD407BE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83742" y="2168278"/>
            <a:ext cx="3785420" cy="40086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irq2: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dosomethingelse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#&lt;irq3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#&gt;irq3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ffff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#$f8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$d012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80529FA-3882-C5BA-47E5-B320363F5E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31510" y="2168278"/>
            <a:ext cx="3521069" cy="40086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irq3: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opentheborder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playmusic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#&lt;irq1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#&gt;irq1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ffff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#$40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$d012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C458332-DE27-F981-CBBA-9FAED2D7FD23}"/>
              </a:ext>
            </a:extLst>
          </p:cNvPr>
          <p:cNvGrpSpPr/>
          <p:nvPr/>
        </p:nvGrpSpPr>
        <p:grpSpPr>
          <a:xfrm>
            <a:off x="8217113" y="194135"/>
            <a:ext cx="3637227" cy="1919953"/>
            <a:chOff x="1219200" y="2317750"/>
            <a:chExt cx="7302006" cy="3854450"/>
          </a:xfrm>
        </p:grpSpPr>
        <p:pic>
          <p:nvPicPr>
            <p:cNvPr id="4" name="Content Placeholder 4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521E7DC5-D3A0-A584-2B73-B78852D34C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0" b="390"/>
            <a:stretch/>
          </p:blipFill>
          <p:spPr>
            <a:xfrm>
              <a:off x="3410443" y="2317750"/>
              <a:ext cx="5110763" cy="3854450"/>
            </a:xfrm>
            <a:prstGeom prst="rect">
              <a:avLst/>
            </a:prstGeom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A84B01FC-9F54-ACB2-53A9-4166507F01F3}"/>
                </a:ext>
              </a:extLst>
            </p:cNvPr>
            <p:cNvCxnSpPr/>
            <p:nvPr/>
          </p:nvCxnSpPr>
          <p:spPr>
            <a:xfrm>
              <a:off x="1219200" y="3333135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DAC1197C-C00A-170B-C1D2-5FD50BF5E274}"/>
                </a:ext>
              </a:extLst>
            </p:cNvPr>
            <p:cNvCxnSpPr/>
            <p:nvPr/>
          </p:nvCxnSpPr>
          <p:spPr>
            <a:xfrm>
              <a:off x="1219200" y="4763728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DA30278-44FE-8C8D-B172-B94D813BC5F1}"/>
                </a:ext>
              </a:extLst>
            </p:cNvPr>
            <p:cNvCxnSpPr/>
            <p:nvPr/>
          </p:nvCxnSpPr>
          <p:spPr>
            <a:xfrm>
              <a:off x="1219200" y="5638800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BFE0738-5E8C-F68C-0A7E-2C8E284A300E}"/>
              </a:ext>
            </a:extLst>
          </p:cNvPr>
          <p:cNvSpPr txBox="1">
            <a:spLocks/>
          </p:cNvSpPr>
          <p:nvPr/>
        </p:nvSpPr>
        <p:spPr>
          <a:xfrm>
            <a:off x="336277" y="2168278"/>
            <a:ext cx="3262329" cy="40086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irq1: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#&lt;irq2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#&gt;irq2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ffff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#$c0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$d012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745466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DF3DC40-D638-BD2B-58B7-1C2F1DAA8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macro</a:t>
            </a:r>
            <a:endParaRPr lang="en-S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78D795-FD8E-275F-7E0B-FF36DE6BE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	.macro </a:t>
            </a:r>
            <a:r>
              <a:rPr lang="en-GB" dirty="0" err="1"/>
              <a:t>irq_set</a:t>
            </a:r>
            <a:r>
              <a:rPr lang="en-GB" dirty="0"/>
              <a:t>(name, </a:t>
            </a:r>
            <a:r>
              <a:rPr lang="en-GB" dirty="0" err="1"/>
              <a:t>rasterline</a:t>
            </a:r>
            <a:r>
              <a:rPr lang="en-GB" dirty="0"/>
              <a:t>) {</a:t>
            </a:r>
          </a:p>
          <a:p>
            <a:pPr marL="0" indent="0">
              <a:buNone/>
            </a:pPr>
            <a:r>
              <a:rPr lang="en-GB" dirty="0"/>
              <a:t>		</a:t>
            </a:r>
            <a:r>
              <a:rPr lang="en-GB" dirty="0" err="1"/>
              <a:t>lda</a:t>
            </a:r>
            <a:r>
              <a:rPr lang="en-GB" dirty="0"/>
              <a:t> #&lt;name</a:t>
            </a:r>
          </a:p>
          <a:p>
            <a:pPr marL="0" indent="0">
              <a:buNone/>
            </a:pPr>
            <a:r>
              <a:rPr lang="en-GB" dirty="0"/>
              <a:t>	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	</a:t>
            </a:r>
            <a:r>
              <a:rPr lang="en-GB" dirty="0" err="1"/>
              <a:t>lda</a:t>
            </a:r>
            <a:r>
              <a:rPr lang="en-GB" dirty="0"/>
              <a:t> #&gt;name</a:t>
            </a:r>
          </a:p>
          <a:p>
            <a:pPr marL="0" indent="0">
              <a:buNone/>
            </a:pPr>
            <a:r>
              <a:rPr lang="en-GB" dirty="0"/>
              <a:t>	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ffff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	</a:t>
            </a:r>
            <a:r>
              <a:rPr lang="en-GB" dirty="0" err="1"/>
              <a:t>lda</a:t>
            </a:r>
            <a:r>
              <a:rPr lang="en-GB" dirty="0"/>
              <a:t> #rasterline</a:t>
            </a:r>
          </a:p>
          <a:p>
            <a:pPr marL="0" indent="0">
              <a:buNone/>
            </a:pPr>
            <a:r>
              <a:rPr lang="en-GB" dirty="0"/>
              <a:t>		</a:t>
            </a:r>
            <a:r>
              <a:rPr lang="en-GB" dirty="0" err="1"/>
              <a:t>sta</a:t>
            </a:r>
            <a:r>
              <a:rPr lang="en-GB" dirty="0"/>
              <a:t> $d012</a:t>
            </a:r>
          </a:p>
          <a:p>
            <a:pPr marL="0" indent="0">
              <a:buNone/>
            </a:pPr>
            <a:r>
              <a:rPr lang="en-GB" dirty="0"/>
              <a:t>	}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611405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59BE9-475C-5961-ECC3-FC7ED91DF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05E42-2A40-869A-E44D-BABF1CD2D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Code, Simplified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77528-8006-C01D-3645-2B110AF230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83742" y="2168278"/>
            <a:ext cx="3785420" cy="400868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irq2: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dosomethingelse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(irq3, $f8)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0B3A8BC-B621-6074-93AE-CCFC6207C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31510" y="2168278"/>
            <a:ext cx="3521069" cy="400868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irq3: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opentheborder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playmusic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(irq1, $40)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194E58B-5EB5-EBF1-8CB6-6F689DD2D0C3}"/>
              </a:ext>
            </a:extLst>
          </p:cNvPr>
          <p:cNvGrpSpPr/>
          <p:nvPr/>
        </p:nvGrpSpPr>
        <p:grpSpPr>
          <a:xfrm>
            <a:off x="8217113" y="194135"/>
            <a:ext cx="3637227" cy="1919953"/>
            <a:chOff x="1219200" y="2317750"/>
            <a:chExt cx="7302006" cy="3854450"/>
          </a:xfrm>
        </p:grpSpPr>
        <p:pic>
          <p:nvPicPr>
            <p:cNvPr id="4" name="Content Placeholder 4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E8E59833-C644-5ECA-4FA1-841E9CC2EE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0" b="390"/>
            <a:stretch/>
          </p:blipFill>
          <p:spPr>
            <a:xfrm>
              <a:off x="3410443" y="2317750"/>
              <a:ext cx="5110763" cy="3854450"/>
            </a:xfrm>
            <a:prstGeom prst="rect">
              <a:avLst/>
            </a:prstGeom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A4E0463D-C1E9-116B-03F5-FC5ACD94C120}"/>
                </a:ext>
              </a:extLst>
            </p:cNvPr>
            <p:cNvCxnSpPr/>
            <p:nvPr/>
          </p:nvCxnSpPr>
          <p:spPr>
            <a:xfrm>
              <a:off x="1219200" y="3333135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31E1968-E452-5A3B-7415-943D279435C0}"/>
                </a:ext>
              </a:extLst>
            </p:cNvPr>
            <p:cNvCxnSpPr/>
            <p:nvPr/>
          </p:nvCxnSpPr>
          <p:spPr>
            <a:xfrm>
              <a:off x="1219200" y="4763728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39ED855-8F19-392A-DC11-CB7506175198}"/>
                </a:ext>
              </a:extLst>
            </p:cNvPr>
            <p:cNvCxnSpPr/>
            <p:nvPr/>
          </p:nvCxnSpPr>
          <p:spPr>
            <a:xfrm>
              <a:off x="1219200" y="5638800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D8F20E0-09BE-52BF-4EA7-F1BDA4C37D91}"/>
              </a:ext>
            </a:extLst>
          </p:cNvPr>
          <p:cNvSpPr txBox="1">
            <a:spLocks/>
          </p:cNvSpPr>
          <p:nvPr/>
        </p:nvSpPr>
        <p:spPr>
          <a:xfrm>
            <a:off x="336277" y="2168278"/>
            <a:ext cx="3262329" cy="40086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irq1: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(irq2, $c0)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38443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F7190-1CE8-C929-9F34-9A3963805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59A93-5930-5D1E-7A66-CDBE6AC74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Mess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E5FEC-794D-3F71-E6F2-B1CE24E7BC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83742" y="2168278"/>
            <a:ext cx="3785420" cy="400868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irq2: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dosomethingelse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(irq3, $f8)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CC346F-242F-F8B1-795A-3A598DB046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31510" y="2168278"/>
            <a:ext cx="3521069" cy="400868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irq3: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opentheborder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playmusic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(irq1, $40)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955D1F6-5159-79F8-0DCF-CC4192BF88C3}"/>
              </a:ext>
            </a:extLst>
          </p:cNvPr>
          <p:cNvGrpSpPr/>
          <p:nvPr/>
        </p:nvGrpSpPr>
        <p:grpSpPr>
          <a:xfrm>
            <a:off x="8217113" y="194135"/>
            <a:ext cx="3637227" cy="1919953"/>
            <a:chOff x="1219200" y="2317750"/>
            <a:chExt cx="7302006" cy="3854450"/>
          </a:xfrm>
        </p:grpSpPr>
        <p:pic>
          <p:nvPicPr>
            <p:cNvPr id="4" name="Content Placeholder 4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9B0C5790-CF10-4850-FFF6-5B39B99BDD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0" b="390"/>
            <a:stretch/>
          </p:blipFill>
          <p:spPr>
            <a:xfrm>
              <a:off x="3410443" y="2317750"/>
              <a:ext cx="5110763" cy="3854450"/>
            </a:xfrm>
            <a:prstGeom prst="rect">
              <a:avLst/>
            </a:prstGeom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4FA7FC22-CA6F-E4C7-499B-FAEB997945F2}"/>
                </a:ext>
              </a:extLst>
            </p:cNvPr>
            <p:cNvCxnSpPr/>
            <p:nvPr/>
          </p:nvCxnSpPr>
          <p:spPr>
            <a:xfrm>
              <a:off x="1219200" y="3333135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73D8A5C-1170-9490-FE83-685BEA75BDC6}"/>
                </a:ext>
              </a:extLst>
            </p:cNvPr>
            <p:cNvCxnSpPr/>
            <p:nvPr/>
          </p:nvCxnSpPr>
          <p:spPr>
            <a:xfrm>
              <a:off x="1219200" y="4763728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BAFD06C9-2D10-3338-A7EE-F8AA210AD869}"/>
                </a:ext>
              </a:extLst>
            </p:cNvPr>
            <p:cNvCxnSpPr/>
            <p:nvPr/>
          </p:nvCxnSpPr>
          <p:spPr>
            <a:xfrm>
              <a:off x="1219200" y="5638800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3A8D91F-FCDB-7687-3ED2-A4B8B55D4D0B}"/>
              </a:ext>
            </a:extLst>
          </p:cNvPr>
          <p:cNvSpPr txBox="1">
            <a:spLocks/>
          </p:cNvSpPr>
          <p:nvPr/>
        </p:nvSpPr>
        <p:spPr>
          <a:xfrm>
            <a:off x="336277" y="2168278"/>
            <a:ext cx="3262329" cy="40086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irq1: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(irq2, $c0)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1B9B59-575E-CF03-59FC-6F429927F5D4}"/>
              </a:ext>
            </a:extLst>
          </p:cNvPr>
          <p:cNvCxnSpPr/>
          <p:nvPr/>
        </p:nvCxnSpPr>
        <p:spPr>
          <a:xfrm>
            <a:off x="7443019" y="1052052"/>
            <a:ext cx="1865581" cy="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90A3325-284E-E913-1FC8-931EE3B3F873}"/>
              </a:ext>
            </a:extLst>
          </p:cNvPr>
          <p:cNvCxnSpPr/>
          <p:nvPr/>
        </p:nvCxnSpPr>
        <p:spPr>
          <a:xfrm>
            <a:off x="7443019" y="1656736"/>
            <a:ext cx="1865581" cy="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614B993-F1AC-27AD-790C-4D614B73F3E5}"/>
              </a:ext>
            </a:extLst>
          </p:cNvPr>
          <p:cNvSpPr txBox="1">
            <a:spLocks/>
          </p:cNvSpPr>
          <p:nvPr/>
        </p:nvSpPr>
        <p:spPr>
          <a:xfrm>
            <a:off x="2252577" y="4181279"/>
            <a:ext cx="3262329" cy="1995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irq1b: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dosomethingmore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(irq2, $c0)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3759AA-CE30-744A-A896-3934C4DB8959}"/>
              </a:ext>
            </a:extLst>
          </p:cNvPr>
          <p:cNvSpPr txBox="1">
            <a:spLocks/>
          </p:cNvSpPr>
          <p:nvPr/>
        </p:nvSpPr>
        <p:spPr>
          <a:xfrm>
            <a:off x="6423437" y="4497192"/>
            <a:ext cx="3785420" cy="1995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irq2b: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dosomethingevenmore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(irq3, $f8)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F159B1-0E9D-31BB-98CE-0FD97587FAC2}"/>
              </a:ext>
            </a:extLst>
          </p:cNvPr>
          <p:cNvSpPr txBox="1"/>
          <p:nvPr/>
        </p:nvSpPr>
        <p:spPr>
          <a:xfrm>
            <a:off x="1111045" y="3018503"/>
            <a:ext cx="2615381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dirty="0" err="1"/>
              <a:t>irq_set</a:t>
            </a:r>
            <a:r>
              <a:rPr lang="en-GB" dirty="0"/>
              <a:t>(irq1b, $80)</a:t>
            </a:r>
            <a:endParaRPr lang="en-SE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09CE83-2BFF-60F1-D443-2BD89013F33D}"/>
              </a:ext>
            </a:extLst>
          </p:cNvPr>
          <p:cNvSpPr txBox="1"/>
          <p:nvPr/>
        </p:nvSpPr>
        <p:spPr>
          <a:xfrm>
            <a:off x="4706679" y="3028957"/>
            <a:ext cx="2615381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dirty="0" err="1"/>
              <a:t>irq_set</a:t>
            </a:r>
            <a:r>
              <a:rPr lang="en-GB" dirty="0"/>
              <a:t>(irq2b, $e0)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636244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F9414-B9C0-7114-8660-DB557D393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63DEC-6558-8A6E-4393-A2E803394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Mess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E3C9D-CEB3-8964-A3F0-B16308D0C3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83742" y="2168278"/>
            <a:ext cx="3785420" cy="400868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irq2: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dosomethingelse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(irq3, $f8)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70AB16-E9EC-68B9-2A4A-21538076D9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31510" y="2168278"/>
            <a:ext cx="3521069" cy="400868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irq3: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opentheborder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playmusic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(irq1, $40)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pic>
        <p:nvPicPr>
          <p:cNvPr id="4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A4931EA-6CAD-6961-097F-998045005A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" b="390"/>
          <a:stretch/>
        </p:blipFill>
        <p:spPr>
          <a:xfrm>
            <a:off x="9308600" y="194135"/>
            <a:ext cx="2545740" cy="1919953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659C122-D963-1EF8-69BF-8F9F51C30EE3}"/>
              </a:ext>
            </a:extLst>
          </p:cNvPr>
          <p:cNvCxnSpPr/>
          <p:nvPr/>
        </p:nvCxnSpPr>
        <p:spPr>
          <a:xfrm>
            <a:off x="8217113" y="699912"/>
            <a:ext cx="1091487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4BFF285-61F9-D936-DAF2-FA2FF7D4AE3C}"/>
              </a:ext>
            </a:extLst>
          </p:cNvPr>
          <p:cNvCxnSpPr/>
          <p:nvPr/>
        </p:nvCxnSpPr>
        <p:spPr>
          <a:xfrm>
            <a:off x="8122678" y="1354872"/>
            <a:ext cx="1091487" cy="0"/>
          </a:xfrm>
          <a:prstGeom prst="straightConnector1">
            <a:avLst/>
          </a:prstGeom>
          <a:ln w="152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EA8D2E2-0ABF-6018-B224-871CFC6FDB94}"/>
              </a:ext>
            </a:extLst>
          </p:cNvPr>
          <p:cNvCxnSpPr/>
          <p:nvPr/>
        </p:nvCxnSpPr>
        <p:spPr>
          <a:xfrm>
            <a:off x="8217113" y="1848394"/>
            <a:ext cx="1091487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74C5229-0222-5D71-164A-01D25AF1A299}"/>
              </a:ext>
            </a:extLst>
          </p:cNvPr>
          <p:cNvSpPr txBox="1">
            <a:spLocks/>
          </p:cNvSpPr>
          <p:nvPr/>
        </p:nvSpPr>
        <p:spPr>
          <a:xfrm>
            <a:off x="336277" y="2168278"/>
            <a:ext cx="3262329" cy="40086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irq1: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(irq2, $c0)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B1F9C3D-FAB0-B189-6815-F647068A667C}"/>
              </a:ext>
            </a:extLst>
          </p:cNvPr>
          <p:cNvCxnSpPr/>
          <p:nvPr/>
        </p:nvCxnSpPr>
        <p:spPr>
          <a:xfrm>
            <a:off x="7348584" y="1039562"/>
            <a:ext cx="1865581" cy="0"/>
          </a:xfrm>
          <a:prstGeom prst="straightConnector1">
            <a:avLst/>
          </a:prstGeom>
          <a:ln w="1524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5EC21C4-3AC1-E681-28F6-BF644B7A347A}"/>
              </a:ext>
            </a:extLst>
          </p:cNvPr>
          <p:cNvCxnSpPr/>
          <p:nvPr/>
        </p:nvCxnSpPr>
        <p:spPr>
          <a:xfrm>
            <a:off x="7443019" y="1656736"/>
            <a:ext cx="1865581" cy="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F26CEF0-8ED5-D991-E890-7F18CFCE8CE5}"/>
              </a:ext>
            </a:extLst>
          </p:cNvPr>
          <p:cNvSpPr txBox="1">
            <a:spLocks/>
          </p:cNvSpPr>
          <p:nvPr/>
        </p:nvSpPr>
        <p:spPr>
          <a:xfrm>
            <a:off x="2252577" y="4181279"/>
            <a:ext cx="3262329" cy="1995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irq1b: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dosomethingmore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(irq2, $c0)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45782FA-97E7-467A-9372-5C7B887BA4C4}"/>
              </a:ext>
            </a:extLst>
          </p:cNvPr>
          <p:cNvSpPr txBox="1">
            <a:spLocks/>
          </p:cNvSpPr>
          <p:nvPr/>
        </p:nvSpPr>
        <p:spPr>
          <a:xfrm>
            <a:off x="6423437" y="4497192"/>
            <a:ext cx="3785420" cy="1995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irq2b: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dosomethingevenmore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(irq3, $f8)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3490FA-F82B-EB66-68BD-356602E02F06}"/>
              </a:ext>
            </a:extLst>
          </p:cNvPr>
          <p:cNvSpPr txBox="1"/>
          <p:nvPr/>
        </p:nvSpPr>
        <p:spPr>
          <a:xfrm>
            <a:off x="1111045" y="3018503"/>
            <a:ext cx="2615381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dirty="0" err="1"/>
              <a:t>irq_set</a:t>
            </a:r>
            <a:r>
              <a:rPr lang="en-GB" dirty="0"/>
              <a:t>(irq1b, $80)</a:t>
            </a:r>
            <a:endParaRPr lang="en-SE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9830C5-E843-EA2B-0617-3561119D7F8E}"/>
              </a:ext>
            </a:extLst>
          </p:cNvPr>
          <p:cNvSpPr txBox="1"/>
          <p:nvPr/>
        </p:nvSpPr>
        <p:spPr>
          <a:xfrm>
            <a:off x="4706679" y="3028957"/>
            <a:ext cx="2615381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dirty="0" err="1"/>
              <a:t>irq_set</a:t>
            </a:r>
            <a:r>
              <a:rPr lang="en-GB" dirty="0"/>
              <a:t>(irq2b, $e0)</a:t>
            </a:r>
            <a:endParaRPr lang="en-S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22ACE5-6ECB-BCF7-64FB-142F1097B87A}"/>
              </a:ext>
            </a:extLst>
          </p:cNvPr>
          <p:cNvSpPr txBox="1"/>
          <p:nvPr/>
        </p:nvSpPr>
        <p:spPr>
          <a:xfrm>
            <a:off x="1123392" y="3017707"/>
            <a:ext cx="264190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GB" dirty="0" err="1"/>
              <a:t>irq_set</a:t>
            </a:r>
            <a:r>
              <a:rPr lang="en-GB" dirty="0"/>
              <a:t>(irq2, $80)</a:t>
            </a:r>
            <a:endParaRPr lang="en-SE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0ABDFB-C4CC-908A-D982-2FE4A8EB069D}"/>
              </a:ext>
            </a:extLst>
          </p:cNvPr>
          <p:cNvSpPr txBox="1"/>
          <p:nvPr/>
        </p:nvSpPr>
        <p:spPr>
          <a:xfrm>
            <a:off x="4706679" y="3013865"/>
            <a:ext cx="264190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GB" dirty="0" err="1"/>
              <a:t>irq_set</a:t>
            </a:r>
            <a:r>
              <a:rPr lang="en-GB" dirty="0"/>
              <a:t>(irq1b, $c0)</a:t>
            </a:r>
            <a:endParaRPr lang="en-S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60BBBC-D8E1-4446-20FE-260EB75C83E5}"/>
              </a:ext>
            </a:extLst>
          </p:cNvPr>
          <p:cNvSpPr txBox="1"/>
          <p:nvPr/>
        </p:nvSpPr>
        <p:spPr>
          <a:xfrm>
            <a:off x="3227495" y="4994454"/>
            <a:ext cx="2641905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GB" dirty="0" err="1"/>
              <a:t>irq_set</a:t>
            </a:r>
            <a:r>
              <a:rPr lang="en-GB" dirty="0"/>
              <a:t>(irq2b, $e0)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535090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393 -3.7037E-7 L -0.0681 -0.07801 L -0.11029 0.04421 L 0.01302 0.04421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-169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75 0.00764 L -0.04297 0.13195 L -0.07396 -0.03518 L 0.01224 -0.04444 L 0.01484 -0.04583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92" y="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8" grpId="0" animBg="1"/>
      <p:bldP spid="1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68D8A-B912-E1B9-DEC4-D078172D2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97E60-4E67-A4F6-7E5F-79C467298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440" y="0"/>
            <a:ext cx="6823587" cy="889926"/>
          </a:xfrm>
        </p:spPr>
        <p:txBody>
          <a:bodyPr>
            <a:normAutofit/>
          </a:bodyPr>
          <a:lstStyle/>
          <a:p>
            <a:r>
              <a:rPr lang="en-GB" dirty="0"/>
              <a:t>Anonymous IRQ Handlers</a:t>
            </a:r>
            <a:endParaRPr lang="en-S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BA02085-D672-137C-5FD3-DA520B804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58345" y="1106236"/>
            <a:ext cx="4811643" cy="553630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 err="1"/>
              <a:t>irq</a:t>
            </a:r>
            <a:r>
              <a:rPr lang="en-GB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($40)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($80)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dosomethingelse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($c0)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dosomethingmore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($e0)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dosomethingevenmore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($f8)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opentheborder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playmusic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</a:t>
            </a:r>
            <a:r>
              <a:rPr lang="en-GB" dirty="0" err="1"/>
              <a:t>irq</a:t>
            </a:r>
            <a:r>
              <a:rPr lang="en-GB" dirty="0"/>
              <a:t>,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pic>
        <p:nvPicPr>
          <p:cNvPr id="4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BA6E5FE-5400-E2A0-F0E9-A4C8E3601E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" b="390"/>
          <a:stretch/>
        </p:blipFill>
        <p:spPr>
          <a:xfrm>
            <a:off x="6888567" y="1317522"/>
            <a:ext cx="5201751" cy="3923071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A5FEFC3-497A-BCE4-EA1A-4EF6E75971C7}"/>
              </a:ext>
            </a:extLst>
          </p:cNvPr>
          <p:cNvCxnSpPr>
            <a:cxnSpLocks/>
          </p:cNvCxnSpPr>
          <p:nvPr/>
        </p:nvCxnSpPr>
        <p:spPr>
          <a:xfrm>
            <a:off x="5545395" y="2350984"/>
            <a:ext cx="1343170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DCD8B65-DBA0-7176-5636-6A5593B272F3}"/>
              </a:ext>
            </a:extLst>
          </p:cNvPr>
          <p:cNvCxnSpPr>
            <a:cxnSpLocks/>
          </p:cNvCxnSpPr>
          <p:nvPr/>
        </p:nvCxnSpPr>
        <p:spPr>
          <a:xfrm>
            <a:off x="5545395" y="3023519"/>
            <a:ext cx="1343170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62AB648-524F-AC01-3BF1-F158090C242D}"/>
              </a:ext>
            </a:extLst>
          </p:cNvPr>
          <p:cNvCxnSpPr>
            <a:cxnSpLocks/>
          </p:cNvCxnSpPr>
          <p:nvPr/>
        </p:nvCxnSpPr>
        <p:spPr>
          <a:xfrm>
            <a:off x="5545395" y="4697696"/>
            <a:ext cx="1343170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B98CA19-DAD8-18EB-4230-8AFE2F4FD56E}"/>
              </a:ext>
            </a:extLst>
          </p:cNvPr>
          <p:cNvCxnSpPr>
            <a:cxnSpLocks/>
          </p:cNvCxnSpPr>
          <p:nvPr/>
        </p:nvCxnSpPr>
        <p:spPr>
          <a:xfrm>
            <a:off x="5545395" y="3726686"/>
            <a:ext cx="1343170" cy="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8C60009-FB83-F874-ABE9-B20243F3C63C}"/>
              </a:ext>
            </a:extLst>
          </p:cNvPr>
          <p:cNvCxnSpPr>
            <a:cxnSpLocks/>
          </p:cNvCxnSpPr>
          <p:nvPr/>
        </p:nvCxnSpPr>
        <p:spPr>
          <a:xfrm>
            <a:off x="5545395" y="4306078"/>
            <a:ext cx="1343170" cy="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1667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D1349A-5BF4-6D4B-169B-A2D9FC5CA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B122F-C81D-59A8-778B-622E33AB0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440" y="0"/>
            <a:ext cx="6823587" cy="889926"/>
          </a:xfrm>
        </p:spPr>
        <p:txBody>
          <a:bodyPr>
            <a:normAutofit/>
          </a:bodyPr>
          <a:lstStyle/>
          <a:p>
            <a:r>
              <a:rPr lang="en-GB" dirty="0"/>
              <a:t>Anonymous IRQ Handlers</a:t>
            </a:r>
            <a:endParaRPr lang="en-S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B135277-14C5-0EB4-DF78-DD8A3C6F3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58345" y="1106236"/>
            <a:ext cx="4811643" cy="553630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 err="1"/>
              <a:t>irq</a:t>
            </a:r>
            <a:r>
              <a:rPr lang="en-GB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($40)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($80)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dosomethingelse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($c0)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dosomethingmore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($e0)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dosomethingevenmore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($f8)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opentheborder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playmusic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</a:t>
            </a:r>
            <a:r>
              <a:rPr lang="en-GB" dirty="0" err="1"/>
              <a:t>irq</a:t>
            </a:r>
            <a:r>
              <a:rPr lang="en-GB" dirty="0"/>
              <a:t>,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pic>
        <p:nvPicPr>
          <p:cNvPr id="4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9277D8B-04C2-40BA-7E1B-5A6A03EBDA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" b="390"/>
          <a:stretch/>
        </p:blipFill>
        <p:spPr>
          <a:xfrm>
            <a:off x="6888567" y="1317522"/>
            <a:ext cx="5201751" cy="3923071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2BEE4F3-E84D-101E-EF01-C8C91CB55908}"/>
              </a:ext>
            </a:extLst>
          </p:cNvPr>
          <p:cNvCxnSpPr>
            <a:cxnSpLocks/>
          </p:cNvCxnSpPr>
          <p:nvPr/>
        </p:nvCxnSpPr>
        <p:spPr>
          <a:xfrm>
            <a:off x="5545395" y="2350984"/>
            <a:ext cx="1343170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D4792C7-80BA-52F6-5FC8-06D932FE6659}"/>
              </a:ext>
            </a:extLst>
          </p:cNvPr>
          <p:cNvCxnSpPr>
            <a:cxnSpLocks/>
          </p:cNvCxnSpPr>
          <p:nvPr/>
        </p:nvCxnSpPr>
        <p:spPr>
          <a:xfrm>
            <a:off x="5002924" y="3023519"/>
            <a:ext cx="1885641" cy="0"/>
          </a:xfrm>
          <a:prstGeom prst="straightConnector1">
            <a:avLst/>
          </a:prstGeom>
          <a:ln w="152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1084F7A-2E38-6E8F-A2BE-00EB5A97C857}"/>
              </a:ext>
            </a:extLst>
          </p:cNvPr>
          <p:cNvCxnSpPr>
            <a:cxnSpLocks/>
          </p:cNvCxnSpPr>
          <p:nvPr/>
        </p:nvCxnSpPr>
        <p:spPr>
          <a:xfrm>
            <a:off x="5545395" y="4697696"/>
            <a:ext cx="1343170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FB6E44C-C8D7-3A3A-98FD-FD4C1E882D74}"/>
              </a:ext>
            </a:extLst>
          </p:cNvPr>
          <p:cNvCxnSpPr>
            <a:cxnSpLocks/>
          </p:cNvCxnSpPr>
          <p:nvPr/>
        </p:nvCxnSpPr>
        <p:spPr>
          <a:xfrm>
            <a:off x="5002924" y="3726686"/>
            <a:ext cx="1885641" cy="0"/>
          </a:xfrm>
          <a:prstGeom prst="straightConnector1">
            <a:avLst/>
          </a:prstGeom>
          <a:ln w="1524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48E5D8-582E-64FC-D7ED-A83ECE1ED15F}"/>
              </a:ext>
            </a:extLst>
          </p:cNvPr>
          <p:cNvCxnSpPr>
            <a:cxnSpLocks/>
          </p:cNvCxnSpPr>
          <p:nvPr/>
        </p:nvCxnSpPr>
        <p:spPr>
          <a:xfrm>
            <a:off x="5545395" y="4306078"/>
            <a:ext cx="1343170" cy="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AAA5CA-475F-9486-E48E-F5DE7CCD882B}"/>
              </a:ext>
            </a:extLst>
          </p:cNvPr>
          <p:cNvSpPr txBox="1"/>
          <p:nvPr/>
        </p:nvSpPr>
        <p:spPr>
          <a:xfrm>
            <a:off x="2046918" y="2654187"/>
            <a:ext cx="2615381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dosomethingmore</a:t>
            </a:r>
            <a:endParaRPr lang="en-SE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2B4FA0-567C-1C44-25C4-170A30EF5008}"/>
              </a:ext>
            </a:extLst>
          </p:cNvPr>
          <p:cNvSpPr txBox="1"/>
          <p:nvPr/>
        </p:nvSpPr>
        <p:spPr>
          <a:xfrm>
            <a:off x="2046918" y="3542020"/>
            <a:ext cx="2615381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dosomethingelse</a:t>
            </a:r>
            <a:endParaRPr lang="en-SE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CDD34A2-CD22-E0E5-728F-2860FDC361AE}"/>
              </a:ext>
            </a:extLst>
          </p:cNvPr>
          <p:cNvSpPr txBox="1"/>
          <p:nvPr/>
        </p:nvSpPr>
        <p:spPr>
          <a:xfrm>
            <a:off x="2046918" y="2239813"/>
            <a:ext cx="2615381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dirty="0" err="1"/>
              <a:t>irq_wait</a:t>
            </a:r>
            <a:r>
              <a:rPr lang="en-GB" dirty="0"/>
              <a:t>($70)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881858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48148E-6 L 0.00208 -0.1435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-717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2.22222E-6 L -3.54167E-6 0.1025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5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A5695-F4CC-03DC-E503-97D034662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 of Anonymous IRQ Handlers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19A69-EB38-54A9-409A-1D6E602F4F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bg1">
              <a:lumMod val="95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.macro </a:t>
            </a:r>
            <a:r>
              <a:rPr lang="en-GB" dirty="0" err="1"/>
              <a:t>irq_wait</a:t>
            </a:r>
            <a:r>
              <a:rPr lang="en-GB" dirty="0"/>
              <a:t>(</a:t>
            </a:r>
            <a:r>
              <a:rPr lang="en-GB" dirty="0" err="1"/>
              <a:t>rasterline</a:t>
            </a:r>
            <a:r>
              <a:rPr lang="en-GB" dirty="0"/>
              <a:t>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#&lt;next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#&gt;next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ffff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#rasterline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$d012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next:</a:t>
            </a:r>
          </a:p>
          <a:p>
            <a:pPr marL="0" indent="0">
              <a:buNone/>
            </a:pPr>
            <a:r>
              <a:rPr lang="en-GB" dirty="0"/>
              <a:t>}</a:t>
            </a:r>
            <a:endParaRPr lang="en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DAA8C-2291-F10A-C449-4E98AE0A33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.macro </a:t>
            </a:r>
            <a:r>
              <a:rPr lang="en-GB" dirty="0" err="1"/>
              <a:t>irq_set</a:t>
            </a:r>
            <a:r>
              <a:rPr lang="en-GB" dirty="0"/>
              <a:t>(name, </a:t>
            </a:r>
            <a:r>
              <a:rPr lang="en-GB" dirty="0" err="1"/>
              <a:t>rasterline</a:t>
            </a:r>
            <a:r>
              <a:rPr lang="en-GB" dirty="0"/>
              <a:t>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#&lt;name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#&gt;name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ffff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#rasterline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$d012</a:t>
            </a:r>
          </a:p>
          <a:p>
            <a:pPr marL="0" indent="0">
              <a:buNone/>
            </a:pPr>
            <a:r>
              <a:rPr lang="en-GB" dirty="0"/>
              <a:t>}</a:t>
            </a:r>
            <a:endParaRPr lang="en-SE" dirty="0"/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78364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EE88E8B-0727-8EEB-3621-37288F1E0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Loop over IRQs</a:t>
            </a:r>
            <a:endParaRPr lang="en-S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044965-CC2B-A5C1-9D1F-C33CBBA0BE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 err="1"/>
              <a:t>irq</a:t>
            </a:r>
            <a:r>
              <a:rPr lang="en-GB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#$40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</a:t>
            </a:r>
            <a:r>
              <a:rPr lang="en-GB" dirty="0" err="1"/>
              <a:t>rasterline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loop: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</a:t>
            </a:r>
            <a:r>
              <a:rPr lang="en-GB" dirty="0" err="1"/>
              <a:t>rasterline</a:t>
            </a:r>
            <a:r>
              <a:rPr lang="en-GB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dosomething_every_8th_line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</a:t>
            </a:r>
            <a:r>
              <a:rPr lang="en-GB" dirty="0" err="1"/>
              <a:t>rasterline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clc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adc</a:t>
            </a:r>
            <a:r>
              <a:rPr lang="en-GB" dirty="0"/>
              <a:t> #8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</a:t>
            </a:r>
            <a:r>
              <a:rPr lang="en-GB" dirty="0" err="1"/>
              <a:t>rasterline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cmp</a:t>
            </a:r>
            <a:r>
              <a:rPr lang="en-GB" dirty="0"/>
              <a:t> #$f8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bcc loop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playmusic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</a:t>
            </a:r>
            <a:r>
              <a:rPr lang="en-GB" dirty="0" err="1"/>
              <a:t>irq</a:t>
            </a:r>
            <a:r>
              <a:rPr lang="en-GB" dirty="0"/>
              <a:t>,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B40865-CA35-9847-1595-A5C9B6ED21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 err="1"/>
              <a:t>irq</a:t>
            </a:r>
            <a:r>
              <a:rPr lang="en-GB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#$40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</a:t>
            </a:r>
            <a:r>
              <a:rPr lang="en-GB" dirty="0" err="1"/>
              <a:t>rasterline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loop: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</a:t>
            </a:r>
            <a:r>
              <a:rPr lang="en-GB" dirty="0" err="1"/>
              <a:t>rasterline</a:t>
            </a:r>
            <a:r>
              <a:rPr lang="en-GB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dosomething_every_8th_line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</a:t>
            </a:r>
            <a:r>
              <a:rPr lang="en-GB" dirty="0" err="1"/>
              <a:t>rasterline</a:t>
            </a:r>
            <a:r>
              <a:rPr lang="en-GB" dirty="0"/>
              <a:t> + 4)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something_4_lines_after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</a:t>
            </a:r>
            <a:r>
              <a:rPr lang="en-GB" dirty="0" err="1"/>
              <a:t>rasterline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clc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adc</a:t>
            </a:r>
            <a:r>
              <a:rPr lang="en-GB" dirty="0"/>
              <a:t> #8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</a:t>
            </a:r>
            <a:r>
              <a:rPr lang="en-GB" dirty="0" err="1"/>
              <a:t>rasterline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cmp</a:t>
            </a:r>
            <a:r>
              <a:rPr lang="en-GB" dirty="0"/>
              <a:t> #$f8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bcc loop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playmusic</a:t>
            </a:r>
            <a:endParaRPr lang="en-GB" dirty="0"/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</a:t>
            </a:r>
            <a:r>
              <a:rPr lang="en-GB" dirty="0" err="1"/>
              <a:t>irq</a:t>
            </a:r>
            <a:r>
              <a:rPr lang="en-GB" dirty="0"/>
              <a:t>,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64076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FEE3F7-A56B-7E7F-64EE-C8EBD51D6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Anonymous IRQ Handlers</a:t>
            </a:r>
            <a:endParaRPr lang="en-S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624443-019C-700E-218E-8DC6F706C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gamechanger</a:t>
            </a:r>
          </a:p>
          <a:p>
            <a:r>
              <a:rPr lang="en-GB" dirty="0"/>
              <a:t>No more irq2b/irq2c/irq2d</a:t>
            </a:r>
          </a:p>
          <a:p>
            <a:r>
              <a:rPr lang="en-GB" dirty="0"/>
              <a:t>Readable code</a:t>
            </a:r>
          </a:p>
          <a:p>
            <a:r>
              <a:rPr lang="en-GB" dirty="0"/>
              <a:t>Editable code</a:t>
            </a:r>
          </a:p>
          <a:p>
            <a:r>
              <a:rPr lang="en-GB" dirty="0"/>
              <a:t>Dynamic IRQs are easy</a:t>
            </a:r>
          </a:p>
          <a:p>
            <a:r>
              <a:rPr lang="en-GB" dirty="0"/>
              <a:t>No overhead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19234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882528-6E78-022C-3178-EB3305635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Productivity</a:t>
            </a:r>
            <a:endParaRPr lang="en-S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E9A6E0-4D14-A4E2-FF41-C50ACF5468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360434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9AE99-17F3-4838-54BE-3759BC5B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Full Code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4EA98-CF85-E4DD-9C27-5A3D98DD6B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GB" dirty="0"/>
              <a:t>.macro </a:t>
            </a:r>
            <a:r>
              <a:rPr lang="en-GB" dirty="0" err="1"/>
              <a:t>irq_wait</a:t>
            </a:r>
            <a:r>
              <a:rPr lang="en-GB" dirty="0"/>
              <a:t>(</a:t>
            </a:r>
            <a:r>
              <a:rPr lang="en-GB" dirty="0" err="1"/>
              <a:t>rasterline</a:t>
            </a:r>
            <a:r>
              <a:rPr lang="en-GB" dirty="0"/>
              <a:t>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#&lt;next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#&gt;next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ffff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#rasterline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$d012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$d011</a:t>
            </a:r>
          </a:p>
          <a:p>
            <a:pPr marL="0" indent="0">
              <a:buNone/>
            </a:pPr>
            <a:r>
              <a:rPr lang="en-GB" dirty="0"/>
              <a:t>	and #$7f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ora</a:t>
            </a:r>
            <a:r>
              <a:rPr lang="en-GB" dirty="0"/>
              <a:t> #((rasterline &amp; $100) &gt;&gt; 1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$d011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irq_restore</a:t>
            </a:r>
            <a:r>
              <a:rPr lang="en-GB" dirty="0"/>
              <a:t>()</a:t>
            </a:r>
          </a:p>
          <a:p>
            <a:pPr marL="0" indent="0">
              <a:buNone/>
            </a:pPr>
            <a:r>
              <a:rPr lang="en-GB" dirty="0"/>
              <a:t>next: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irq_save</a:t>
            </a:r>
            <a:r>
              <a:rPr lang="en-GB" dirty="0"/>
              <a:t>()</a:t>
            </a:r>
          </a:p>
          <a:p>
            <a:pPr marL="0" indent="0">
              <a:buNone/>
            </a:pPr>
            <a:r>
              <a:rPr lang="en-GB" dirty="0"/>
              <a:t>}</a:t>
            </a:r>
            <a:endParaRPr lang="en-SE" dirty="0"/>
          </a:p>
          <a:p>
            <a:endParaRPr lang="en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400569-67C7-E6BB-AB7C-B4C3B91FE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55476" y="2168278"/>
            <a:ext cx="4073710" cy="4008684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GB" dirty="0"/>
              <a:t>.macro </a:t>
            </a:r>
            <a:r>
              <a:rPr lang="en-GB" dirty="0" err="1"/>
              <a:t>irq_save</a:t>
            </a:r>
            <a:r>
              <a:rPr lang="en-GB" dirty="0"/>
              <a:t>()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pha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txa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pha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tya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pha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$01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pha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#$35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$01</a:t>
            </a:r>
          </a:p>
          <a:p>
            <a:pPr marL="0" indent="0">
              <a:buNone/>
            </a:pPr>
            <a:r>
              <a:rPr lang="en-GB" dirty="0"/>
              <a:t>}</a:t>
            </a:r>
            <a:endParaRPr lang="en-SE" dirty="0"/>
          </a:p>
          <a:p>
            <a:endParaRPr lang="en-SE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A9A31AA-2A96-58A8-D354-86E5E08AD7A4}"/>
              </a:ext>
            </a:extLst>
          </p:cNvPr>
          <p:cNvSpPr txBox="1">
            <a:spLocks/>
          </p:cNvSpPr>
          <p:nvPr/>
        </p:nvSpPr>
        <p:spPr>
          <a:xfrm>
            <a:off x="8124497" y="2073685"/>
            <a:ext cx="3642081" cy="40086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900" dirty="0"/>
              <a:t>.macro </a:t>
            </a:r>
            <a:r>
              <a:rPr lang="en-GB" sz="900" dirty="0" err="1"/>
              <a:t>irq_restore</a:t>
            </a:r>
            <a:r>
              <a:rPr lang="en-GB" sz="900" dirty="0"/>
              <a:t>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900" dirty="0"/>
              <a:t>	asl $d019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900" dirty="0"/>
              <a:t>	</a:t>
            </a:r>
            <a:r>
              <a:rPr lang="en-GB" sz="900" dirty="0" err="1"/>
              <a:t>pla</a:t>
            </a:r>
            <a:endParaRPr lang="en-GB" sz="9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900" dirty="0"/>
              <a:t>	</a:t>
            </a:r>
            <a:r>
              <a:rPr lang="en-GB" sz="900" dirty="0" err="1"/>
              <a:t>sta</a:t>
            </a:r>
            <a:r>
              <a:rPr lang="en-GB" sz="900" dirty="0"/>
              <a:t> $01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900" dirty="0"/>
              <a:t>	</a:t>
            </a:r>
            <a:r>
              <a:rPr lang="en-GB" sz="900" dirty="0" err="1"/>
              <a:t>pla</a:t>
            </a:r>
            <a:endParaRPr lang="en-GB" sz="9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900" dirty="0"/>
              <a:t>	</a:t>
            </a:r>
            <a:r>
              <a:rPr lang="en-GB" sz="900" dirty="0" err="1"/>
              <a:t>tay</a:t>
            </a:r>
            <a:endParaRPr lang="en-GB" sz="9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900" dirty="0"/>
              <a:t>	</a:t>
            </a:r>
            <a:r>
              <a:rPr lang="en-GB" sz="900" dirty="0" err="1"/>
              <a:t>pla</a:t>
            </a:r>
            <a:endParaRPr lang="en-GB" sz="9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900" dirty="0"/>
              <a:t>	tax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900" dirty="0"/>
              <a:t>	</a:t>
            </a:r>
            <a:r>
              <a:rPr lang="en-GB" sz="900" dirty="0" err="1"/>
              <a:t>pla</a:t>
            </a:r>
            <a:endParaRPr lang="en-GB" sz="9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900" dirty="0"/>
              <a:t>	</a:t>
            </a:r>
            <a:r>
              <a:rPr lang="en-GB" sz="900" dirty="0" err="1"/>
              <a:t>rti</a:t>
            </a:r>
            <a:endParaRPr lang="en-GB" sz="9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900" dirty="0"/>
              <a:t>}</a:t>
            </a:r>
            <a:endParaRPr lang="en-SE" sz="900" dirty="0"/>
          </a:p>
          <a:p>
            <a:endParaRPr lang="en-SE" sz="900" dirty="0"/>
          </a:p>
        </p:txBody>
      </p:sp>
    </p:spTree>
    <p:extLst>
      <p:ext uri="{BB962C8B-B14F-4D97-AF65-F5344CB8AC3E}">
        <p14:creationId xmlns:p14="http://schemas.microsoft.com/office/powerpoint/2010/main" val="4036593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52B46B5-08AB-2C5A-5D65-C348E088E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Sequencing Actions with Protothreads</a:t>
            </a:r>
            <a:endParaRPr lang="en-S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1B1B6F-5845-070D-0CC0-C742592356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149874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DC0D5E-E032-BB5A-1519-E7160D68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Problem: How to Make Things Happen in the Right Order</a:t>
            </a:r>
            <a:endParaRPr lang="en-S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7D1CB8A-0E7E-38DA-1272-3D4446B53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Show the logo after 2 seconds</a:t>
            </a:r>
          </a:p>
          <a:p>
            <a:r>
              <a:rPr lang="en-GB" dirty="0"/>
              <a:t>Show the text after 1 second</a:t>
            </a:r>
          </a:p>
          <a:p>
            <a:r>
              <a:rPr lang="en-GB" dirty="0"/>
              <a:t>Start the scroll after 4 seconds</a:t>
            </a:r>
          </a:p>
          <a:p>
            <a:r>
              <a:rPr lang="en-GB" dirty="0"/>
              <a:t>Switch the logo when the beat starts</a:t>
            </a:r>
          </a:p>
          <a:p>
            <a:r>
              <a:rPr lang="en-GB" dirty="0"/>
              <a:t>Fade out logo after 10 seconds</a:t>
            </a:r>
          </a:p>
          <a:p>
            <a:r>
              <a:rPr lang="en-GB" dirty="0"/>
              <a:t>Fade out the text after 0.5 seconds</a:t>
            </a:r>
          </a:p>
          <a:p>
            <a:r>
              <a:rPr lang="en-GB" dirty="0"/>
              <a:t>Fade out the scroll after 1 second</a:t>
            </a:r>
          </a:p>
        </p:txBody>
      </p:sp>
    </p:spTree>
    <p:extLst>
      <p:ext uri="{BB962C8B-B14F-4D97-AF65-F5344CB8AC3E}">
        <p14:creationId xmlns:p14="http://schemas.microsoft.com/office/powerpoint/2010/main" val="3059018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A059-E56A-8C51-235D-2151FEA82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Next Level / Performers (2023)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6D5B3-F2CC-7B49-8D22-66795CE9F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5989F4-2D21-0359-5258-CC3A67258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419" y="1530622"/>
            <a:ext cx="3416474" cy="51407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9243F6-9BC1-E445-7A96-713B43E38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171" y="1943100"/>
            <a:ext cx="3600953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1BC2F-6FA9-8A69-7A6B-5931E5FE7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No Bounds / Genesis Project (2023)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3AB4F-A8CF-887F-C9D3-88C80D579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1F01D2-A4F6-8DBF-4E5C-9D4E54FC3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617" y="1281253"/>
            <a:ext cx="3736045" cy="54711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B40D0D-3BB7-C62E-0134-197AA392C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4630" y="1452805"/>
            <a:ext cx="3249505" cy="52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4680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320CD-C35C-48F7-94C3-959F519F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758119"/>
          </a:xfrm>
        </p:spPr>
        <p:txBody>
          <a:bodyPr>
            <a:normAutofit fontScale="90000"/>
          </a:bodyPr>
          <a:lstStyle/>
          <a:p>
            <a:r>
              <a:rPr lang="en-GB" dirty="0"/>
              <a:t>Example: Next Level / Performers (2023)</a:t>
            </a:r>
            <a:endParaRPr lang="en-S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04BF74-2543-5C2B-3149-C017F2EC6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117" y="2987565"/>
            <a:ext cx="4734586" cy="22863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98991B-5F38-A7A7-9939-3AAE9AECA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638" y="1606246"/>
            <a:ext cx="5068007" cy="504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78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E6424-7E0C-8AA5-CC07-16039074D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717441"/>
          </a:xfrm>
        </p:spPr>
        <p:txBody>
          <a:bodyPr>
            <a:normAutofit fontScale="90000"/>
          </a:bodyPr>
          <a:lstStyle/>
          <a:p>
            <a:r>
              <a:rPr lang="en-GB" dirty="0"/>
              <a:t>Example: </a:t>
            </a:r>
            <a:r>
              <a:rPr lang="en-GB" dirty="0" err="1"/>
              <a:t>Halloweed</a:t>
            </a:r>
            <a:r>
              <a:rPr lang="en-GB" dirty="0"/>
              <a:t> 4 / Xenon (2024)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6FC3E-29C2-3190-ECC1-ACED687AC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767F91-C784-B02F-4590-C599E83FF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839" y="1266045"/>
            <a:ext cx="2867425" cy="55919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DD21CC-C58D-2713-5508-CE6D62DEE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736" y="2689755"/>
            <a:ext cx="4496427" cy="339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7844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5D7F6-F426-0C50-269B-FC81EC33C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664889"/>
          </a:xfrm>
        </p:spPr>
        <p:txBody>
          <a:bodyPr>
            <a:normAutofit fontScale="90000"/>
          </a:bodyPr>
          <a:lstStyle/>
          <a:p>
            <a:r>
              <a:rPr lang="en-GB" dirty="0"/>
              <a:t>Example: Orbit Untold / Fairlight (2022)</a:t>
            </a:r>
            <a:endParaRPr lang="en-S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21AD5B-F204-971A-7200-9AAD00ADD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2954" y="1385569"/>
            <a:ext cx="3353268" cy="4839375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05D7577-4A1A-5969-57E1-40B7C6041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3EBF3-DF68-B7E4-285B-BC828E17A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459" y="1385569"/>
            <a:ext cx="4067743" cy="530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650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2BEBC2-64AC-04FD-FB16-9CCBBC6CF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261EFE-2532-FFE1-58FE-89522684D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Sequencing with Protothreads</a:t>
            </a:r>
            <a:endParaRPr lang="en-S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DF626F-5BED-5A03-2F4E-42EEA8C42A0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endParaRPr lang="en-GB" sz="2000" dirty="0"/>
          </a:p>
          <a:p>
            <a:pPr marL="0" indent="0">
              <a:lnSpc>
                <a:spcPct val="110000"/>
              </a:lnSpc>
              <a:buNone/>
            </a:pPr>
            <a:endParaRPr lang="en-GB" sz="2000" dirty="0"/>
          </a:p>
          <a:p>
            <a:pPr>
              <a:lnSpc>
                <a:spcPct val="110000"/>
              </a:lnSpc>
            </a:pPr>
            <a:r>
              <a:rPr lang="en-GB" sz="2000" dirty="0"/>
              <a:t>Show the logo after 2 seconds</a:t>
            </a:r>
            <a:br>
              <a:rPr lang="en-GB" sz="2000" dirty="0"/>
            </a:br>
            <a:br>
              <a:rPr lang="en-GB" sz="2000" dirty="0"/>
            </a:br>
            <a:br>
              <a:rPr lang="en-GB" sz="2000" dirty="0"/>
            </a:br>
            <a:endParaRPr lang="en-GB" sz="2000" dirty="0"/>
          </a:p>
          <a:p>
            <a:pPr>
              <a:lnSpc>
                <a:spcPct val="110000"/>
              </a:lnSpc>
            </a:pPr>
            <a:r>
              <a:rPr lang="en-GB" sz="2000" dirty="0"/>
              <a:t>Show the text after 1 second</a:t>
            </a:r>
            <a:br>
              <a:rPr lang="en-GB" sz="2000" dirty="0"/>
            </a:br>
            <a:br>
              <a:rPr lang="en-GB" sz="2000" dirty="0"/>
            </a:br>
            <a:br>
              <a:rPr lang="en-GB" sz="2000" dirty="0"/>
            </a:br>
            <a:endParaRPr lang="en-GB" sz="2000" dirty="0"/>
          </a:p>
          <a:p>
            <a:pPr>
              <a:lnSpc>
                <a:spcPct val="110000"/>
              </a:lnSpc>
            </a:pPr>
            <a:r>
              <a:rPr lang="en-GB" sz="2000" dirty="0"/>
              <a:t>Start the scroll after 4 seconds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DCA720-674A-B251-ADE4-575DF759D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bg1">
              <a:lumMod val="95000"/>
            </a:schemeClr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000" dirty="0"/>
              <a:t>sequence:</a:t>
            </a:r>
            <a:br>
              <a:rPr lang="en-GB" sz="2000" dirty="0"/>
            </a:br>
            <a:endParaRPr lang="en-GB" sz="2000" dirty="0"/>
          </a:p>
          <a:p>
            <a:pPr marL="0" indent="0">
              <a:buNone/>
            </a:pPr>
            <a:r>
              <a:rPr lang="en-GB" sz="2000" dirty="0"/>
              <a:t>	</a:t>
            </a:r>
            <a:r>
              <a:rPr lang="en-GB" sz="2000" dirty="0" err="1"/>
              <a:t>pt_wait</a:t>
            </a:r>
            <a:r>
              <a:rPr lang="en-GB" sz="2000" dirty="0"/>
              <a:t>(pt, 2 * 50)</a:t>
            </a:r>
          </a:p>
          <a:p>
            <a:pPr marL="0" indent="0">
              <a:buNone/>
            </a:pPr>
            <a:r>
              <a:rPr lang="en-GB" sz="2000" dirty="0"/>
              <a:t>	</a:t>
            </a:r>
            <a:r>
              <a:rPr lang="en-GB" sz="2000" dirty="0" err="1"/>
              <a:t>jsr</a:t>
            </a:r>
            <a:r>
              <a:rPr lang="en-GB" sz="2000" dirty="0"/>
              <a:t> </a:t>
            </a:r>
            <a:r>
              <a:rPr lang="en-GB" sz="2000" dirty="0" err="1"/>
              <a:t>showlogo</a:t>
            </a:r>
            <a:br>
              <a:rPr lang="en-GB" sz="2000" dirty="0"/>
            </a:br>
            <a:endParaRPr lang="en-GB" sz="2000" dirty="0"/>
          </a:p>
          <a:p>
            <a:pPr marL="0" indent="0">
              <a:buNone/>
            </a:pPr>
            <a:r>
              <a:rPr lang="en-GB" sz="2000" dirty="0"/>
              <a:t>	</a:t>
            </a:r>
            <a:r>
              <a:rPr lang="en-GB" sz="2000" dirty="0" err="1"/>
              <a:t>pt_wait</a:t>
            </a:r>
            <a:r>
              <a:rPr lang="en-GB" sz="2000" dirty="0"/>
              <a:t>(pt, 1 * 50)</a:t>
            </a:r>
          </a:p>
          <a:p>
            <a:pPr marL="0" indent="0">
              <a:buNone/>
            </a:pPr>
            <a:r>
              <a:rPr lang="en-GB" sz="2000" dirty="0"/>
              <a:t>	</a:t>
            </a:r>
            <a:r>
              <a:rPr lang="en-GB" sz="2000" dirty="0" err="1"/>
              <a:t>jsr</a:t>
            </a:r>
            <a:r>
              <a:rPr lang="en-GB" sz="2000" dirty="0"/>
              <a:t> </a:t>
            </a:r>
            <a:r>
              <a:rPr lang="en-GB" sz="2000" dirty="0" err="1"/>
              <a:t>showtext</a:t>
            </a:r>
            <a:br>
              <a:rPr lang="en-GB" sz="2000" dirty="0"/>
            </a:br>
            <a:endParaRPr lang="en-GB" sz="2000" dirty="0"/>
          </a:p>
          <a:p>
            <a:pPr marL="0" indent="0">
              <a:buNone/>
            </a:pPr>
            <a:r>
              <a:rPr lang="en-GB" sz="2000" dirty="0"/>
              <a:t>	</a:t>
            </a:r>
            <a:r>
              <a:rPr lang="en-GB" sz="2000" dirty="0" err="1"/>
              <a:t>pt_wait</a:t>
            </a:r>
            <a:r>
              <a:rPr lang="en-GB" sz="2000" dirty="0"/>
              <a:t>(pt, 4 * 50)</a:t>
            </a:r>
          </a:p>
          <a:p>
            <a:pPr marL="0" indent="0">
              <a:buNone/>
            </a:pPr>
            <a:r>
              <a:rPr lang="en-GB" sz="2000" dirty="0"/>
              <a:t>	</a:t>
            </a:r>
            <a:r>
              <a:rPr lang="en-GB" sz="2000" dirty="0" err="1"/>
              <a:t>jsr</a:t>
            </a:r>
            <a:r>
              <a:rPr lang="en-GB" sz="2000" dirty="0"/>
              <a:t> </a:t>
            </a:r>
            <a:r>
              <a:rPr lang="en-GB" sz="2000" dirty="0" err="1"/>
              <a:t>startscroll</a:t>
            </a:r>
            <a:endParaRPr lang="en-GB" sz="2000" dirty="0"/>
          </a:p>
          <a:p>
            <a:pPr marL="0" indent="0">
              <a:buNone/>
            </a:pPr>
            <a:endParaRPr lang="en-SE" sz="2000" dirty="0"/>
          </a:p>
        </p:txBody>
      </p:sp>
    </p:spTree>
    <p:extLst>
      <p:ext uri="{BB962C8B-B14F-4D97-AF65-F5344CB8AC3E}">
        <p14:creationId xmlns:p14="http://schemas.microsoft.com/office/powerpoint/2010/main" val="228317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F1535-9D45-DB09-4A31-C9484CE60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Calling the Protothread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58AF8-5939-FC9D-9553-64DC48933B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/>
              <a:t>irq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($ff)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playmusic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sequence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irq_set</a:t>
            </a:r>
            <a:r>
              <a:rPr lang="en-GB" dirty="0"/>
              <a:t>(</a:t>
            </a:r>
            <a:r>
              <a:rPr lang="en-GB" dirty="0" err="1"/>
              <a:t>irq</a:t>
            </a:r>
            <a:r>
              <a:rPr lang="en-GB" dirty="0"/>
              <a:t>, 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GB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70C74742-EEA5-FD9E-17A1-499EE95901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625" y="2168525"/>
            <a:ext cx="4781550" cy="4008438"/>
          </a:xfrm>
          <a:noFill/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dirty="0"/>
              <a:t>sequence: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pt_wait</a:t>
            </a:r>
            <a:r>
              <a:rPr lang="en-GB" dirty="0"/>
              <a:t>(pt, 2 * 50)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showlogo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pt_wait</a:t>
            </a:r>
            <a:r>
              <a:rPr lang="en-GB" dirty="0"/>
              <a:t>(pt, 1 * 50)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showtext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pt_wait</a:t>
            </a:r>
            <a:r>
              <a:rPr lang="en-GB" dirty="0"/>
              <a:t>(pt, 4 * 50)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startscroll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endParaRPr lang="en-S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0EB20D-2E3D-AFED-02A4-A5F853FF0ECF}"/>
              </a:ext>
            </a:extLst>
          </p:cNvPr>
          <p:cNvSpPr txBox="1"/>
          <p:nvPr/>
        </p:nvSpPr>
        <p:spPr>
          <a:xfrm>
            <a:off x="7220607" y="2575034"/>
            <a:ext cx="1197764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GB" dirty="0" err="1"/>
              <a:t>jmp</a:t>
            </a:r>
            <a:r>
              <a:rPr lang="en-GB" dirty="0"/>
              <a:t> (pt)</a:t>
            </a:r>
            <a:endParaRPr lang="en-SE" dirty="0"/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06542077-6785-B638-E5F9-E34A55731B6E}"/>
              </a:ext>
            </a:extLst>
          </p:cNvPr>
          <p:cNvSpPr/>
          <p:nvPr/>
        </p:nvSpPr>
        <p:spPr>
          <a:xfrm>
            <a:off x="8192265" y="2692884"/>
            <a:ext cx="746235" cy="953814"/>
          </a:xfrm>
          <a:prstGeom prst="arc">
            <a:avLst>
              <a:gd name="adj1" fmla="val 16200000"/>
              <a:gd name="adj2" fmla="val 20782152"/>
            </a:avLst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7BFBEA2C-E68C-E42B-7DC4-DBB16A5E5B36}"/>
              </a:ext>
            </a:extLst>
          </p:cNvPr>
          <p:cNvSpPr/>
          <p:nvPr/>
        </p:nvSpPr>
        <p:spPr>
          <a:xfrm>
            <a:off x="8192265" y="2724807"/>
            <a:ext cx="1902373" cy="1626476"/>
          </a:xfrm>
          <a:prstGeom prst="arc">
            <a:avLst>
              <a:gd name="adj1" fmla="val 16200000"/>
              <a:gd name="adj2" fmla="val 4166634"/>
            </a:avLst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627B01E0-1524-C148-AA0D-B9BEA425836D}"/>
              </a:ext>
            </a:extLst>
          </p:cNvPr>
          <p:cNvSpPr/>
          <p:nvPr/>
        </p:nvSpPr>
        <p:spPr>
          <a:xfrm>
            <a:off x="7412550" y="2724807"/>
            <a:ext cx="3584028" cy="2725574"/>
          </a:xfrm>
          <a:prstGeom prst="arc">
            <a:avLst>
              <a:gd name="adj1" fmla="val 16200000"/>
              <a:gd name="adj2" fmla="val 4166634"/>
            </a:avLst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592835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4280B-A82F-1B69-5154-F73769F56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2024: 300+ Demo Parts</a:t>
            </a:r>
            <a:endParaRPr lang="en-SE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FC978F1-5C85-9770-DC22-D0C7278758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3935433"/>
              </p:ext>
            </p:extLst>
          </p:nvPr>
        </p:nvGraphicFramePr>
        <p:xfrm>
          <a:off x="1219200" y="2317750"/>
          <a:ext cx="9493250" cy="3854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309601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D456C-1FD1-4589-7166-65AAA3949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Protothreads: Under the Hood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76DDF-D17E-E3CA-FB1D-BB84B791769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1600" dirty="0"/>
              <a:t>sequence: 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jmp</a:t>
            </a:r>
            <a:r>
              <a:rPr lang="en-GB" dirty="0"/>
              <a:t> (pt)</a:t>
            </a:r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err="1"/>
              <a:t>pt_wait</a:t>
            </a:r>
            <a:r>
              <a:rPr lang="en-GB" sz="1600" dirty="0"/>
              <a:t>(pt, 2 * 50)</a:t>
            </a:r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err="1"/>
              <a:t>jsr</a:t>
            </a:r>
            <a:r>
              <a:rPr lang="en-GB" sz="1600" dirty="0"/>
              <a:t> </a:t>
            </a:r>
            <a:r>
              <a:rPr lang="en-GB" sz="1600" dirty="0" err="1"/>
              <a:t>showlogo</a:t>
            </a:r>
            <a:br>
              <a:rPr lang="en-GB" sz="1600" dirty="0"/>
            </a:br>
            <a:endParaRPr lang="en-GB" sz="1600" dirty="0"/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err="1"/>
              <a:t>pt_wait</a:t>
            </a:r>
            <a:r>
              <a:rPr lang="en-GB" sz="1600" dirty="0"/>
              <a:t>(pt, 1 * 50)</a:t>
            </a:r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err="1"/>
              <a:t>jsr</a:t>
            </a:r>
            <a:r>
              <a:rPr lang="en-GB" sz="1600" dirty="0"/>
              <a:t> </a:t>
            </a:r>
            <a:r>
              <a:rPr lang="en-GB" sz="1600" dirty="0" err="1"/>
              <a:t>showtext</a:t>
            </a:r>
            <a:br>
              <a:rPr lang="en-GB" sz="1600" dirty="0"/>
            </a:br>
            <a:endParaRPr lang="en-GB" sz="1600" dirty="0"/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err="1"/>
              <a:t>pt_wait</a:t>
            </a:r>
            <a:r>
              <a:rPr lang="en-GB" sz="1600" dirty="0"/>
              <a:t>(pt, 4 * 50)</a:t>
            </a:r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err="1"/>
              <a:t>jsr</a:t>
            </a:r>
            <a:r>
              <a:rPr lang="en-GB" sz="1600" dirty="0"/>
              <a:t> </a:t>
            </a:r>
            <a:r>
              <a:rPr lang="en-GB" sz="1600" dirty="0" err="1"/>
              <a:t>startscroll</a:t>
            </a:r>
            <a:endParaRPr lang="en-GB" sz="1600" dirty="0"/>
          </a:p>
          <a:p>
            <a:pPr marL="0" indent="0">
              <a:buNone/>
            </a:pPr>
            <a:r>
              <a:rPr lang="en-GB" sz="1600" dirty="0"/>
              <a:t>	</a:t>
            </a:r>
            <a:endParaRPr lang="en-SE" sz="1600" dirty="0"/>
          </a:p>
          <a:p>
            <a:endParaRPr lang="en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3FCC-7E74-AE7A-7FB8-3E8999410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231338"/>
            <a:ext cx="4782699" cy="4008684"/>
          </a:xfrm>
          <a:solidFill>
            <a:schemeClr val="bg1"/>
          </a:solidFill>
        </p:spPr>
        <p:txBody>
          <a:bodyPr>
            <a:normAutofit fontScale="775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.macro </a:t>
            </a:r>
            <a:r>
              <a:rPr lang="en-GB" dirty="0" err="1"/>
              <a:t>pt_wait</a:t>
            </a:r>
            <a:r>
              <a:rPr lang="en-GB" dirty="0"/>
              <a:t>(pt, ticks)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#&lt;again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pt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#&gt;again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pt + 1</a:t>
            </a:r>
          </a:p>
          <a:p>
            <a:pPr marL="0" indent="0">
              <a:buNone/>
            </a:pPr>
            <a:r>
              <a:rPr lang="en-GB" dirty="0"/>
              <a:t>again: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count:	</a:t>
            </a:r>
            <a:r>
              <a:rPr lang="en-GB" dirty="0" err="1"/>
              <a:t>lda</a:t>
            </a:r>
            <a:r>
              <a:rPr lang="en-GB" dirty="0"/>
              <a:t> #0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inc</a:t>
            </a:r>
            <a:r>
              <a:rPr lang="en-GB" dirty="0"/>
              <a:t> count + 1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</a:t>
            </a:r>
            <a:r>
              <a:rPr lang="en-GB" dirty="0" err="1"/>
              <a:t>cmp</a:t>
            </a:r>
            <a:r>
              <a:rPr lang="en-GB" dirty="0"/>
              <a:t> #ticks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</a:t>
            </a:r>
            <a:r>
              <a:rPr lang="en-GB" dirty="0" err="1"/>
              <a:t>beq</a:t>
            </a:r>
            <a:r>
              <a:rPr lang="en-GB" dirty="0"/>
              <a:t> done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	</a:t>
            </a:r>
            <a:r>
              <a:rPr lang="en-GB" dirty="0" err="1"/>
              <a:t>rts</a:t>
            </a: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done: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}</a:t>
            </a:r>
            <a:endParaRPr lang="en-SE" dirty="0"/>
          </a:p>
          <a:p>
            <a:endParaRPr lang="en-SE" dirty="0"/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3771527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AE1A8-6B7F-4A03-E0C5-55123D75B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Dough Crooks (</a:t>
            </a:r>
            <a:r>
              <a:rPr lang="en-GB" dirty="0" err="1"/>
              <a:t>degkrokarna</a:t>
            </a:r>
            <a:r>
              <a:rPr lang="en-GB" dirty="0"/>
              <a:t>) from The Ghost (</a:t>
            </a:r>
            <a:r>
              <a:rPr lang="en-GB" dirty="0" err="1"/>
              <a:t>Fjälldata</a:t>
            </a:r>
            <a:r>
              <a:rPr lang="en-GB" dirty="0"/>
              <a:t> 2024)</a:t>
            </a:r>
            <a:endParaRPr lang="en-SE" dirty="0"/>
          </a:p>
        </p:txBody>
      </p:sp>
      <p:pic>
        <p:nvPicPr>
          <p:cNvPr id="7" name="Untitled video">
            <a:hlinkClick r:id="" action="ppaction://media"/>
            <a:extLst>
              <a:ext uri="{FF2B5EF4-FFF2-40B4-BE49-F238E27FC236}">
                <a16:creationId xmlns:a16="http://schemas.microsoft.com/office/drawing/2014/main" id="{AF46B0D7-8B02-93CD-911B-0B8E04E96BD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96192" y="2317750"/>
            <a:ext cx="5139266" cy="385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52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27FE4-EED3-E42D-2978-AF7EBDCC1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6407F-3E37-E843-AEA2-6C1A961FC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Dough Crooks (</a:t>
            </a:r>
            <a:r>
              <a:rPr lang="en-GB" dirty="0" err="1"/>
              <a:t>degkrokarna</a:t>
            </a:r>
            <a:r>
              <a:rPr lang="en-GB" dirty="0"/>
              <a:t>) from The Ghost (</a:t>
            </a:r>
            <a:r>
              <a:rPr lang="en-GB" dirty="0" err="1"/>
              <a:t>Fjälldata</a:t>
            </a:r>
            <a:r>
              <a:rPr lang="en-GB" dirty="0"/>
              <a:t> 2024)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DB4AB-8F4F-89BA-A992-D5B965EAE6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bg1">
              <a:lumMod val="95000"/>
            </a:schemeClr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	PT_CALL(pt, </a:t>
            </a:r>
            <a:r>
              <a:rPr lang="en-GB" dirty="0" err="1"/>
              <a:t>fadein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	PT_YIELD_TICKS(pt, 1.5 * 50)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	PT_YIELD_SHIFTLOCK(pt)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	PT_CALL(pt, </a:t>
            </a:r>
            <a:r>
              <a:rPr lang="en-GB" dirty="0" err="1"/>
              <a:t>fadecolor</a:t>
            </a:r>
            <a:r>
              <a:rPr lang="en-GB" dirty="0"/>
              <a:t>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	PT_YIELD_TICKS(pt, 1.5 * 50)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	PT_CALL(pt, </a:t>
            </a:r>
            <a:r>
              <a:rPr lang="en-GB" dirty="0" err="1"/>
              <a:t>flashout</a:t>
            </a:r>
            <a:r>
              <a:rPr lang="en-GB" dirty="0"/>
              <a:t>)</a:t>
            </a:r>
          </a:p>
          <a:p>
            <a:endParaRPr lang="en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BB08C3-23A0-6AA9-A002-691F9DA56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bg1">
              <a:lumMod val="95000"/>
            </a:schemeClr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	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#$3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$d01d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	PT_CALL(pt, </a:t>
            </a:r>
            <a:r>
              <a:rPr lang="en-GB" dirty="0" err="1"/>
              <a:t>flashin</a:t>
            </a:r>
            <a:r>
              <a:rPr lang="en-GB" dirty="0"/>
              <a:t>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	PT_YIELD_TICKS(pt, 5.7 * 50)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	PT_YIELD_SHIFTLOCK(pt)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	PT_CALL(pt, fadeout)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41505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EDF0D9-1DAF-ED75-DEC9-EAB90F627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924CD1E-ADE8-4C5B-F1A6-55358ECB4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Sequencing with Protothreads</a:t>
            </a:r>
            <a:endParaRPr lang="en-S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472B46-2436-8D65-18F5-69B07302D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gamechanger</a:t>
            </a:r>
          </a:p>
          <a:p>
            <a:r>
              <a:rPr lang="en-GB" dirty="0"/>
              <a:t>Fade ins / fade outs / transitions are now super easy</a:t>
            </a:r>
          </a:p>
          <a:p>
            <a:r>
              <a:rPr lang="en-GB" dirty="0"/>
              <a:t>Readable code</a:t>
            </a:r>
          </a:p>
          <a:p>
            <a:r>
              <a:rPr lang="en-GB" dirty="0"/>
              <a:t>Editable code</a:t>
            </a:r>
          </a:p>
          <a:p>
            <a:r>
              <a:rPr lang="en-GB" dirty="0"/>
              <a:t>Very low overhead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4686241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2E78-3E8C-FE49-3FCA-D1DFF27F6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Bonus Trick: Stackable IRQs</a:t>
            </a:r>
            <a:endParaRPr lang="en-S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EEF6B27-89B9-0262-04B7-2076588B5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Set up next interrupt + acknowledge interrupt before calling long-running code</a:t>
            </a:r>
          </a:p>
          <a:p>
            <a:r>
              <a:rPr lang="en-GB" dirty="0"/>
              <a:t>Flag to avoid calling code on top of each other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irq_wait</a:t>
            </a:r>
            <a:r>
              <a:rPr lang="en-GB" dirty="0"/>
              <a:t>($80)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do_something_real_quick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irq_wait_jsr</a:t>
            </a:r>
            <a:r>
              <a:rPr lang="en-GB" dirty="0"/>
              <a:t>($ff, </a:t>
            </a:r>
            <a:r>
              <a:rPr lang="en-GB" dirty="0" err="1"/>
              <a:t>long_running_code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playmusic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5897755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AE8734-7FC0-7D36-76B5-25FB60530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Summary: Two Tricks for Productivity</a:t>
            </a:r>
            <a:endParaRPr lang="en-S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32C0A7-934E-4377-753F-B699C60A3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Anonymous IRQ handlers</a:t>
            </a:r>
          </a:p>
          <a:p>
            <a:pPr marL="594360" lvl="3" indent="0">
              <a:buNone/>
            </a:pPr>
            <a:r>
              <a:rPr lang="en-GB" dirty="0" err="1"/>
              <a:t>irq_wait</a:t>
            </a:r>
            <a:r>
              <a:rPr lang="en-GB" dirty="0"/>
              <a:t>($40)</a:t>
            </a:r>
          </a:p>
          <a:p>
            <a:pPr marL="594360" lvl="3" indent="0">
              <a:buNone/>
            </a:pPr>
            <a:r>
              <a:rPr lang="en-GB" dirty="0" err="1"/>
              <a:t>jsr</a:t>
            </a:r>
            <a:r>
              <a:rPr lang="en-GB" dirty="0"/>
              <a:t> rasterbar</a:t>
            </a:r>
          </a:p>
          <a:p>
            <a:pPr lvl="1"/>
            <a:endParaRPr lang="en-GB" dirty="0"/>
          </a:p>
          <a:p>
            <a:r>
              <a:rPr lang="en-GB" dirty="0"/>
              <a:t>Sequencing with protothreads</a:t>
            </a:r>
          </a:p>
          <a:p>
            <a:pPr marL="594360" lvl="3" indent="0">
              <a:buNone/>
            </a:pPr>
            <a:r>
              <a:rPr lang="en-GB" dirty="0" err="1"/>
              <a:t>pt_wait</a:t>
            </a:r>
            <a:r>
              <a:rPr lang="en-GB" dirty="0"/>
              <a:t>(pt, 5 * 50)</a:t>
            </a:r>
          </a:p>
          <a:p>
            <a:pPr marL="594360" lvl="3" indent="0">
              <a:buNone/>
            </a:pP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showlogo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9770453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435B1-EC37-6C59-52AB-236A349F4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  <a:endParaRPr lang="en-S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5DB646-3B3A-EF61-0E98-C4172FF1D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698721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EF1AD-19B1-8D43-6451-364CD965A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Two simple techniques to improve productivity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33938-1C1F-12C6-5C88-C92D6AD76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Anonymous IRQ handlers</a:t>
            </a:r>
          </a:p>
          <a:p>
            <a:r>
              <a:rPr lang="en-GB" dirty="0"/>
              <a:t>Protothreads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255529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4CDDA0-9A0A-25D0-9EEA-31D829BC9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Anonymous IRQ Handlers</a:t>
            </a:r>
            <a:endParaRPr lang="en-S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3DAA85-58EB-E7B2-7FA2-7C23266BE8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363291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746448C-C833-E458-4CA4-AAF8430FF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problem</a:t>
            </a:r>
            <a:endParaRPr lang="en-S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4629D5-0131-0CB8-6608-95FE94BF2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IRQ handlers quickly get messy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686057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18AD7-1C7F-8DBE-D9C8-AB5ACAD6D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Background: IRQ (Interrupt </a:t>
            </a:r>
            <a:r>
              <a:rPr lang="en-GB" dirty="0" err="1"/>
              <a:t>ReQuest</a:t>
            </a:r>
            <a:r>
              <a:rPr lang="en-GB" dirty="0"/>
              <a:t>) Handlers</a:t>
            </a:r>
            <a:endParaRPr lang="en-SE" dirty="0"/>
          </a:p>
        </p:txBody>
      </p:sp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321DDF3-CC0F-88ED-044F-3BB35AAAB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8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" b="390"/>
          <a:stretch/>
        </p:blipFill>
        <p:spPr>
          <a:xfrm>
            <a:off x="3410443" y="2317750"/>
            <a:ext cx="5110763" cy="385445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3FAEE1-03A7-A619-3749-5ECD75180DA8}"/>
              </a:ext>
            </a:extLst>
          </p:cNvPr>
          <p:cNvCxnSpPr/>
          <p:nvPr/>
        </p:nvCxnSpPr>
        <p:spPr>
          <a:xfrm>
            <a:off x="1219200" y="3333135"/>
            <a:ext cx="2191243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CD3A032-1EA7-B30C-D890-12030F5F07EB}"/>
              </a:ext>
            </a:extLst>
          </p:cNvPr>
          <p:cNvCxnSpPr/>
          <p:nvPr/>
        </p:nvCxnSpPr>
        <p:spPr>
          <a:xfrm>
            <a:off x="1219200" y="4763728"/>
            <a:ext cx="2191243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A37B017-30AC-DCB8-9360-D614580F5BAB}"/>
              </a:ext>
            </a:extLst>
          </p:cNvPr>
          <p:cNvCxnSpPr/>
          <p:nvPr/>
        </p:nvCxnSpPr>
        <p:spPr>
          <a:xfrm>
            <a:off x="1219200" y="5638800"/>
            <a:ext cx="2191243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97516D0-3C0D-1AFD-BB97-FB8B0FBD81AF}"/>
              </a:ext>
            </a:extLst>
          </p:cNvPr>
          <p:cNvSpPr txBox="1"/>
          <p:nvPr/>
        </p:nvSpPr>
        <p:spPr>
          <a:xfrm>
            <a:off x="1219198" y="5780121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irq3</a:t>
            </a:r>
            <a:endParaRPr lang="en-S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C16602-B394-FECF-41A9-2C9753E27B40}"/>
              </a:ext>
            </a:extLst>
          </p:cNvPr>
          <p:cNvSpPr txBox="1"/>
          <p:nvPr/>
        </p:nvSpPr>
        <p:spPr>
          <a:xfrm>
            <a:off x="1219199" y="4920735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irq2</a:t>
            </a:r>
            <a:endParaRPr lang="en-S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CA9D5E-7626-CF81-0BB6-864DA2FBD0DD}"/>
              </a:ext>
            </a:extLst>
          </p:cNvPr>
          <p:cNvSpPr txBox="1"/>
          <p:nvPr/>
        </p:nvSpPr>
        <p:spPr>
          <a:xfrm>
            <a:off x="1219197" y="3572938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irq1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5784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2DDD2-2FF9-0311-5AD9-C6B06A2F0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Code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F674A-C533-633F-FB44-A5FC7A15AF2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lda</a:t>
            </a:r>
            <a:r>
              <a:rPr lang="en-GB" dirty="0"/>
              <a:t> #&lt;irq1</a:t>
            </a:r>
          </a:p>
          <a:p>
            <a:pPr marL="0" indent="0">
              <a:buNone/>
            </a:pP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lda</a:t>
            </a:r>
            <a:r>
              <a:rPr lang="en-GB" dirty="0"/>
              <a:t> #&gt;irq1</a:t>
            </a:r>
          </a:p>
          <a:p>
            <a:pPr marL="0" indent="0">
              <a:buNone/>
            </a:pP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ffff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lda</a:t>
            </a:r>
            <a:r>
              <a:rPr lang="en-GB" dirty="0"/>
              <a:t> #$50</a:t>
            </a:r>
          </a:p>
          <a:p>
            <a:pPr marL="0" indent="0">
              <a:buNone/>
            </a:pPr>
            <a:r>
              <a:rPr lang="en-GB" dirty="0" err="1"/>
              <a:t>sta</a:t>
            </a:r>
            <a:r>
              <a:rPr lang="en-GB" dirty="0"/>
              <a:t> $d012</a:t>
            </a:r>
            <a:endParaRPr lang="en-S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FC15D2A-9E9D-FE0E-27A2-A15656F04D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irq1: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#&lt;irq2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#&gt;irq2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ffff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#$c0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$d012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7BE60A2-B57F-D239-56DD-F26DAA5ADE29}"/>
              </a:ext>
            </a:extLst>
          </p:cNvPr>
          <p:cNvGrpSpPr/>
          <p:nvPr/>
        </p:nvGrpSpPr>
        <p:grpSpPr>
          <a:xfrm>
            <a:off x="8217113" y="194135"/>
            <a:ext cx="3637227" cy="1919953"/>
            <a:chOff x="1219200" y="2317750"/>
            <a:chExt cx="7302006" cy="3854450"/>
          </a:xfrm>
        </p:grpSpPr>
        <p:pic>
          <p:nvPicPr>
            <p:cNvPr id="4" name="Content Placeholder 4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223E00E1-4C82-AB69-139B-D56955D4E3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0" b="390"/>
            <a:stretch/>
          </p:blipFill>
          <p:spPr>
            <a:xfrm>
              <a:off x="3410443" y="2317750"/>
              <a:ext cx="5110763" cy="3854450"/>
            </a:xfrm>
            <a:prstGeom prst="rect">
              <a:avLst/>
            </a:prstGeom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2889E8E-A8D9-02D6-1E05-3631A01EBFFF}"/>
                </a:ext>
              </a:extLst>
            </p:cNvPr>
            <p:cNvCxnSpPr/>
            <p:nvPr/>
          </p:nvCxnSpPr>
          <p:spPr>
            <a:xfrm>
              <a:off x="1219200" y="3333135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FE87201-6C66-BB92-471A-D3970B7775A3}"/>
                </a:ext>
              </a:extLst>
            </p:cNvPr>
            <p:cNvCxnSpPr/>
            <p:nvPr/>
          </p:nvCxnSpPr>
          <p:spPr>
            <a:xfrm>
              <a:off x="1219200" y="4763728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149E0FCD-600B-6F37-3E7A-3B58DEDBBCB1}"/>
                </a:ext>
              </a:extLst>
            </p:cNvPr>
            <p:cNvCxnSpPr/>
            <p:nvPr/>
          </p:nvCxnSpPr>
          <p:spPr>
            <a:xfrm>
              <a:off x="1219200" y="5638800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64901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4DD25-A944-CA3F-8613-4128FAE0D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39A08-D9F1-74ED-E0BA-E7C0F2554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Code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842EF-B809-B503-6758-D6336B070A6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irq2: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dosomethingelse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#&lt;irq3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#&gt;irq3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ffff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#$f8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$d012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86CE79E-B7FC-0DAB-D2BB-06A8BD4661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irq3: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opentheborder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jsr</a:t>
            </a:r>
            <a:r>
              <a:rPr lang="en-GB" dirty="0"/>
              <a:t> </a:t>
            </a:r>
            <a:r>
              <a:rPr lang="en-GB" dirty="0" err="1"/>
              <a:t>playmusic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#&lt;irq1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#&gt;irq1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</a:t>
            </a:r>
            <a:r>
              <a:rPr lang="en-GB" dirty="0" err="1"/>
              <a:t>ffff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lda</a:t>
            </a:r>
            <a:r>
              <a:rPr lang="en-GB" dirty="0"/>
              <a:t> #$40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sta</a:t>
            </a:r>
            <a:r>
              <a:rPr lang="en-GB" dirty="0"/>
              <a:t> $d012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rti</a:t>
            </a:r>
            <a:endParaRPr lang="en-SE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D247DB6-19B3-BC39-7752-C4273C027B65}"/>
              </a:ext>
            </a:extLst>
          </p:cNvPr>
          <p:cNvGrpSpPr/>
          <p:nvPr/>
        </p:nvGrpSpPr>
        <p:grpSpPr>
          <a:xfrm>
            <a:off x="8217113" y="194135"/>
            <a:ext cx="3637227" cy="1919953"/>
            <a:chOff x="1219200" y="2317750"/>
            <a:chExt cx="7302006" cy="3854450"/>
          </a:xfrm>
        </p:grpSpPr>
        <p:pic>
          <p:nvPicPr>
            <p:cNvPr id="4" name="Content Placeholder 4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B5450109-B0EA-E485-69CA-A56FAC58A2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0" b="390"/>
            <a:stretch/>
          </p:blipFill>
          <p:spPr>
            <a:xfrm>
              <a:off x="3410443" y="2317750"/>
              <a:ext cx="5110763" cy="3854450"/>
            </a:xfrm>
            <a:prstGeom prst="rect">
              <a:avLst/>
            </a:prstGeom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F6C6C55E-008F-0165-A0D7-A77264A7360C}"/>
                </a:ext>
              </a:extLst>
            </p:cNvPr>
            <p:cNvCxnSpPr/>
            <p:nvPr/>
          </p:nvCxnSpPr>
          <p:spPr>
            <a:xfrm>
              <a:off x="1219200" y="3333135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28223E2-42E5-F895-02E8-2E1DCB7B2D46}"/>
                </a:ext>
              </a:extLst>
            </p:cNvPr>
            <p:cNvCxnSpPr/>
            <p:nvPr/>
          </p:nvCxnSpPr>
          <p:spPr>
            <a:xfrm>
              <a:off x="1219200" y="4763728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B0B3D137-2F76-E8D9-8CED-D2F753FBE4D1}"/>
                </a:ext>
              </a:extLst>
            </p:cNvPr>
            <p:cNvCxnSpPr/>
            <p:nvPr/>
          </p:nvCxnSpPr>
          <p:spPr>
            <a:xfrm>
              <a:off x="1219200" y="5638800"/>
              <a:ext cx="21912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9014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build="p"/>
    </p:bldLst>
  </p:timing>
</p:sld>
</file>

<file path=ppt/theme/theme1.xml><?xml version="1.0" encoding="utf-8"?>
<a:theme xmlns:a="http://schemas.openxmlformats.org/drawingml/2006/main" name="StreetscapeVTI">
  <a:themeElements>
    <a:clrScheme name="AnalogousFromLightSeedLeftStep">
      <a:dk1>
        <a:srgbClr val="000000"/>
      </a:dk1>
      <a:lt1>
        <a:srgbClr val="FFFFFF"/>
      </a:lt1>
      <a:dk2>
        <a:srgbClr val="3C2441"/>
      </a:dk2>
      <a:lt2>
        <a:srgbClr val="E2E5E8"/>
      </a:lt2>
      <a:accent1>
        <a:srgbClr val="C49B6D"/>
      </a:accent1>
      <a:accent2>
        <a:srgbClr val="C67B72"/>
      </a:accent2>
      <a:accent3>
        <a:srgbClr val="D18CA1"/>
      </a:accent3>
      <a:accent4>
        <a:srgbClr val="C672B0"/>
      </a:accent4>
      <a:accent5>
        <a:srgbClr val="C78CD1"/>
      </a:accent5>
      <a:accent6>
        <a:srgbClr val="9772C6"/>
      </a:accent6>
      <a:hlink>
        <a:srgbClr val="6184AA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5697</TotalTime>
  <Words>1822</Words>
  <Application>Microsoft Office PowerPoint</Application>
  <PresentationFormat>Widescreen</PresentationFormat>
  <Paragraphs>426</Paragraphs>
  <Slides>36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Aptos</vt:lpstr>
      <vt:lpstr>Arial</vt:lpstr>
      <vt:lpstr>Consolas</vt:lpstr>
      <vt:lpstr>Franklin Gothic Heavy</vt:lpstr>
      <vt:lpstr>StreetscapeVTI</vt:lpstr>
      <vt:lpstr>Two Tricks That Will Make You A Ridiculously Productive C64 Demo Coder</vt:lpstr>
      <vt:lpstr>Productivity</vt:lpstr>
      <vt:lpstr>2024: 300+ Demo Parts</vt:lpstr>
      <vt:lpstr>Two simple techniques to improve productivity</vt:lpstr>
      <vt:lpstr>Anonymous IRQ Handlers</vt:lpstr>
      <vt:lpstr>The problem</vt:lpstr>
      <vt:lpstr>Background: IRQ (Interrupt ReQuest) Handlers</vt:lpstr>
      <vt:lpstr>The Code</vt:lpstr>
      <vt:lpstr>The Code</vt:lpstr>
      <vt:lpstr>The Code</vt:lpstr>
      <vt:lpstr>A macro</vt:lpstr>
      <vt:lpstr>The Code, Simplified</vt:lpstr>
      <vt:lpstr>The Mess</vt:lpstr>
      <vt:lpstr>The Mess</vt:lpstr>
      <vt:lpstr>Anonymous IRQ Handlers</vt:lpstr>
      <vt:lpstr>Anonymous IRQ Handlers</vt:lpstr>
      <vt:lpstr>Implementation of Anonymous IRQ Handlers</vt:lpstr>
      <vt:lpstr>Loop over IRQs</vt:lpstr>
      <vt:lpstr>Anonymous IRQ Handlers</vt:lpstr>
      <vt:lpstr>Full Code</vt:lpstr>
      <vt:lpstr>Sequencing Actions with Protothreads</vt:lpstr>
      <vt:lpstr>Problem: How to Make Things Happen in the Right Order</vt:lpstr>
      <vt:lpstr>Example: Next Level / Performers (2023)</vt:lpstr>
      <vt:lpstr>Example: No Bounds / Genesis Project (2023)</vt:lpstr>
      <vt:lpstr>Example: Next Level / Performers (2023)</vt:lpstr>
      <vt:lpstr>Example: Halloweed 4 / Xenon (2024)</vt:lpstr>
      <vt:lpstr>Example: Orbit Untold / Fairlight (2022)</vt:lpstr>
      <vt:lpstr>Sequencing with Protothreads</vt:lpstr>
      <vt:lpstr>Calling the Protothread</vt:lpstr>
      <vt:lpstr>Protothreads: Under the Hood</vt:lpstr>
      <vt:lpstr>Example: Dough Crooks (degkrokarna) from The Ghost (Fjälldata 2024)</vt:lpstr>
      <vt:lpstr>Example: Dough Crooks (degkrokarna) from The Ghost (Fjälldata 2024)</vt:lpstr>
      <vt:lpstr>Sequencing with Protothreads</vt:lpstr>
      <vt:lpstr>Bonus Trick: Stackable IRQs</vt:lpstr>
      <vt:lpstr>Summary: Two Tricks for Productivity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Adam Dunkels</dc:creator>
  <cp:lastModifiedBy>Adam Dunkels</cp:lastModifiedBy>
  <cp:revision>12</cp:revision>
  <dcterms:created xsi:type="dcterms:W3CDTF">2025-01-27T06:21:09Z</dcterms:created>
  <dcterms:modified xsi:type="dcterms:W3CDTF">2025-02-08T10:46:43Z</dcterms:modified>
</cp:coreProperties>
</file>

<file path=docProps/thumbnail.jpeg>
</file>